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587" r:id="rId2"/>
    <p:sldId id="648" r:id="rId3"/>
    <p:sldId id="644" r:id="rId4"/>
    <p:sldId id="374" r:id="rId5"/>
    <p:sldId id="588" r:id="rId6"/>
    <p:sldId id="590" r:id="rId7"/>
    <p:sldId id="772" r:id="rId8"/>
    <p:sldId id="773" r:id="rId9"/>
    <p:sldId id="591" r:id="rId10"/>
    <p:sldId id="592" r:id="rId11"/>
    <p:sldId id="593" r:id="rId12"/>
    <p:sldId id="594" r:id="rId13"/>
    <p:sldId id="595" r:id="rId14"/>
    <p:sldId id="596" r:id="rId15"/>
    <p:sldId id="652" r:id="rId16"/>
    <p:sldId id="653" r:id="rId17"/>
    <p:sldId id="654" r:id="rId18"/>
    <p:sldId id="845" r:id="rId19"/>
    <p:sldId id="846" r:id="rId20"/>
    <p:sldId id="774" r:id="rId21"/>
    <p:sldId id="649" r:id="rId22"/>
    <p:sldId id="650" r:id="rId23"/>
    <p:sldId id="651" r:id="rId24"/>
    <p:sldId id="716" r:id="rId25"/>
    <p:sldId id="717" r:id="rId26"/>
    <p:sldId id="864" r:id="rId27"/>
    <p:sldId id="397" r:id="rId28"/>
    <p:sldId id="407" r:id="rId29"/>
    <p:sldId id="863" r:id="rId30"/>
    <p:sldId id="775" r:id="rId31"/>
    <p:sldId id="865" r:id="rId32"/>
    <p:sldId id="866" r:id="rId33"/>
    <p:sldId id="408" r:id="rId34"/>
    <p:sldId id="409" r:id="rId35"/>
    <p:sldId id="861" r:id="rId36"/>
    <p:sldId id="862" r:id="rId37"/>
    <p:sldId id="410" r:id="rId38"/>
    <p:sldId id="642" r:id="rId39"/>
    <p:sldId id="599" r:id="rId40"/>
    <p:sldId id="643" r:id="rId41"/>
    <p:sldId id="645" r:id="rId42"/>
    <p:sldId id="646" r:id="rId43"/>
    <p:sldId id="847"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93DB66-A612-458B-B7AE-2E66393AE98C}">
          <p14:sldIdLst>
            <p14:sldId id="587"/>
            <p14:sldId id="648"/>
            <p14:sldId id="644"/>
            <p14:sldId id="374"/>
            <p14:sldId id="588"/>
            <p14:sldId id="590"/>
            <p14:sldId id="772"/>
            <p14:sldId id="773"/>
            <p14:sldId id="591"/>
            <p14:sldId id="592"/>
            <p14:sldId id="593"/>
            <p14:sldId id="594"/>
            <p14:sldId id="595"/>
            <p14:sldId id="596"/>
            <p14:sldId id="652"/>
            <p14:sldId id="653"/>
            <p14:sldId id="654"/>
            <p14:sldId id="845"/>
            <p14:sldId id="846"/>
            <p14:sldId id="774"/>
            <p14:sldId id="649"/>
            <p14:sldId id="650"/>
            <p14:sldId id="651"/>
            <p14:sldId id="716"/>
            <p14:sldId id="717"/>
            <p14:sldId id="864"/>
            <p14:sldId id="397"/>
            <p14:sldId id="407"/>
            <p14:sldId id="863"/>
            <p14:sldId id="775"/>
            <p14:sldId id="865"/>
            <p14:sldId id="866"/>
            <p14:sldId id="408"/>
            <p14:sldId id="409"/>
            <p14:sldId id="861"/>
            <p14:sldId id="862"/>
            <p14:sldId id="410"/>
            <p14:sldId id="642"/>
            <p14:sldId id="599"/>
            <p14:sldId id="643"/>
            <p14:sldId id="645"/>
            <p14:sldId id="646"/>
            <p14:sldId id="8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875"/>
    <a:srgbClr val="7F7F7F"/>
    <a:srgbClr val="EB5350"/>
    <a:srgbClr val="F7BCBB"/>
    <a:srgbClr val="404040"/>
    <a:srgbClr val="E83C38"/>
    <a:srgbClr val="F5BB93"/>
    <a:srgbClr val="8FAAD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5161"/>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1#1" qsCatId="simple" csTypeId="urn:microsoft.com/office/officeart/2005/8/colors/accent1_2#1" csCatId="accent1" phldr="0"/>
      <dgm:spPr/>
    </dgm:pt>
    <dgm:pt modelId="{BEB4A0DE-FB16-4C4F-8DEA-03570694B93A}">
      <dgm:prSet phldrT="[文本]" phldr="0" custT="0"/>
      <dgm:spPr/>
      <dgm:t>
        <a:bodyPr vert="horz" wrap="square"/>
        <a:lstStyle/>
        <a:p>
          <a:pPr>
            <a:lnSpc>
              <a:spcPct val="100000"/>
            </a:lnSpc>
            <a:spcBef>
              <a:spcPct val="0"/>
            </a:spcBef>
            <a:spcAft>
              <a:spcPct val="35000"/>
            </a:spcAft>
          </a:pPr>
          <a:r>
            <a:rPr lang="zh-CN" altLang="en-US"/>
            <a:t>上半部分：是理论基础普及</a:t>
          </a:r>
        </a:p>
      </dgm:t>
    </dgm:pt>
    <dgm:pt modelId="{A1CD0B47-03FC-4535-A972-2673574CE2F3}" type="parTrans" cxnId="{F09A1773-2029-446E-A231-783A2E255AFE}">
      <dgm:prSet/>
      <dgm:spPr/>
    </dgm:pt>
    <dgm:pt modelId="{66283CB7-69B8-41D5-A569-950515985F71}" type="sibTrans" cxnId="{F09A1773-2029-446E-A231-783A2E255AFE}">
      <dgm:prSet/>
      <dgm:spPr/>
    </dgm:pt>
    <dgm:pt modelId="{11A5EA0A-517A-463B-9BA8-5EB54D7D10F8}">
      <dgm:prSet phldrT="[文本]" phldr="0" custT="0"/>
      <dgm:spPr/>
      <dgm:t>
        <a:bodyPr vert="horz" wrap="square"/>
        <a:lstStyle/>
        <a:p>
          <a:pPr>
            <a:lnSpc>
              <a:spcPct val="100000"/>
            </a:lnSpc>
            <a:spcBef>
              <a:spcPct val="0"/>
            </a:spcBef>
            <a:spcAft>
              <a:spcPct val="35000"/>
            </a:spcAft>
          </a:pPr>
          <a:r>
            <a:rPr lang="zh-CN" altLang="en-US"/>
            <a:t>后半部分：是落地计划</a:t>
          </a:r>
        </a:p>
      </dgm:t>
    </dgm:pt>
    <dgm:pt modelId="{E2B15CF1-464F-45CC-BFE4-6F0AA417C19E}" type="parTrans" cxnId="{D3E18AB7-F42B-4572-8D67-C56E8661E71C}">
      <dgm:prSet/>
      <dgm:spPr/>
    </dgm:pt>
    <dgm:pt modelId="{4EA87785-B7B3-4F48-BB13-D91C5DEA8DC1}" type="sibTrans" cxnId="{D3E18AB7-F42B-4572-8D67-C56E8661E71C}">
      <dgm:prSet/>
      <dgm:spPr/>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2"/>
      <dgm:spPr/>
    </dgm:pt>
    <dgm:pt modelId="{5D3E6026-A697-4D8F-84B5-C5321A8528B3}" type="pres">
      <dgm:prSet presAssocID="{BEB4A0DE-FB16-4C4F-8DEA-03570694B93A}" presName="txShp" presStyleLbl="node1" presStyleIdx="0" presStyleCnt="2">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2"/>
      <dgm:spPr/>
    </dgm:pt>
    <dgm:pt modelId="{DC27DDA6-73A4-45AF-8B52-70E594C6E063}" type="pres">
      <dgm:prSet presAssocID="{11A5EA0A-517A-463B-9BA8-5EB54D7D10F8}" presName="txShp" presStyleLbl="node1" presStyleIdx="1" presStyleCnt="2">
        <dgm:presLayoutVars>
          <dgm:bulletEnabled val="1"/>
        </dgm:presLayoutVars>
      </dgm:prSet>
      <dgm:spPr/>
    </dgm:pt>
  </dgm:ptLst>
  <dgm:cxnLst>
    <dgm:cxn modelId="{4AC92671-6A39-4600-B461-42AA0E1597EC}" type="presOf" srcId="{11A5EA0A-517A-463B-9BA8-5EB54D7D10F8}" destId="{DC27DDA6-73A4-45AF-8B52-70E594C6E063}" srcOrd="0" destOrd="0" presId="urn:microsoft.com/office/officeart/2005/8/layout/vList3"/>
    <dgm:cxn modelId="{F09A1773-2029-446E-A231-783A2E255AFE}" srcId="{800EE499-D129-484D-B5C0-D0F3AC30E8B1}" destId="{BEB4A0DE-FB16-4C4F-8DEA-03570694B93A}" srcOrd="0" destOrd="0" parTransId="{A1CD0B47-03FC-4535-A972-2673574CE2F3}" sibTransId="{66283CB7-69B8-41D5-A569-950515985F71}"/>
    <dgm:cxn modelId="{8678A594-8A12-4EF1-9788-570A5C406799}" type="presOf" srcId="{800EE499-D129-484D-B5C0-D0F3AC30E8B1}" destId="{3A30B1D0-F146-41C6-9373-8CC849B0566C}" srcOrd="0" destOrd="0" presId="urn:microsoft.com/office/officeart/2005/8/layout/vList3"/>
    <dgm:cxn modelId="{F2DC5BA4-4037-457E-B55A-4C1FD2C2F1F4}" type="presOf" srcId="{BEB4A0DE-FB16-4C4F-8DEA-03570694B93A}" destId="{5D3E6026-A697-4D8F-84B5-C5321A8528B3}" srcOrd="0" destOrd="0" presId="urn:microsoft.com/office/officeart/2005/8/layout/vList3"/>
    <dgm:cxn modelId="{25EB8DB1-D54D-4C0F-910A-680BC600AFED}" type="presOf" srcId="{66283CB7-69B8-41D5-A569-950515985F71}" destId="{01F33C7F-4C3C-42D3-8542-4BC345A10B4C}" srcOrd="0" destOrd="0" presId="urn:microsoft.com/office/officeart/2005/8/layout/vList3"/>
    <dgm:cxn modelId="{D3E18AB7-F42B-4572-8D67-C56E8661E71C}" srcId="{800EE499-D129-484D-B5C0-D0F3AC30E8B1}" destId="{11A5EA0A-517A-463B-9BA8-5EB54D7D10F8}" srcOrd="1" destOrd="0" parTransId="{E2B15CF1-464F-45CC-BFE4-6F0AA417C19E}" sibTransId="{4EA87785-B7B3-4F48-BB13-D91C5DEA8DC1}"/>
    <dgm:cxn modelId="{6226F288-213A-4159-B754-FE78513A9906}" type="presParOf" srcId="{3A30B1D0-F146-41C6-9373-8CC849B0566C}" destId="{65AAD8D9-A2BB-4BC0-ADC4-32A3E0934999}" srcOrd="0" destOrd="0" presId="urn:microsoft.com/office/officeart/2005/8/layout/vList3"/>
    <dgm:cxn modelId="{8929D9E4-419D-4C1A-A403-2C81883288DA}" type="presParOf" srcId="{65AAD8D9-A2BB-4BC0-ADC4-32A3E0934999}" destId="{F8DF891C-0D10-4055-A8A8-3FC34ADEDC5B}" srcOrd="0" destOrd="0" presId="urn:microsoft.com/office/officeart/2005/8/layout/vList3"/>
    <dgm:cxn modelId="{A48B116F-88A6-4D71-9740-CF82A2F7DB92}" type="presParOf" srcId="{65AAD8D9-A2BB-4BC0-ADC4-32A3E0934999}" destId="{5D3E6026-A697-4D8F-84B5-C5321A8528B3}" srcOrd="1" destOrd="0" presId="urn:microsoft.com/office/officeart/2005/8/layout/vList3"/>
    <dgm:cxn modelId="{3FECAA46-01B9-4E0D-867B-C13F2864C6A7}" type="presParOf" srcId="{3A30B1D0-F146-41C6-9373-8CC849B0566C}" destId="{01F33C7F-4C3C-42D3-8542-4BC345A10B4C}" srcOrd="1" destOrd="0" presId="urn:microsoft.com/office/officeart/2005/8/layout/vList3"/>
    <dgm:cxn modelId="{8DB4B40A-6C44-4355-AA63-58EA3E343ED0}" type="presParOf" srcId="{3A30B1D0-F146-41C6-9373-8CC849B0566C}" destId="{5373068E-DCEB-4D3C-BFF1-43C34CE727FD}" srcOrd="2" destOrd="0" presId="urn:microsoft.com/office/officeart/2005/8/layout/vList3"/>
    <dgm:cxn modelId="{8C215EF0-FE5E-4B21-89A7-1DE2A1CCD26E}" type="presParOf" srcId="{5373068E-DCEB-4D3C-BFF1-43C34CE727FD}" destId="{48C23F44-CDC2-4998-B9C4-F737C51D3228}" srcOrd="0" destOrd="0" presId="urn:microsoft.com/office/officeart/2005/8/layout/vList3"/>
    <dgm:cxn modelId="{D17467D6-E484-4A61-AC21-EA8144B626C7}" type="presParOf" srcId="{5373068E-DCEB-4D3C-BFF1-43C34CE727FD}" destId="{DC27DDA6-73A4-45AF-8B52-70E594C6E06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6026-A697-4D8F-84B5-C5321A8528B3}">
      <dsp:nvSpPr>
        <dsp:cNvPr id="0" name=""/>
        <dsp:cNvSpPr/>
      </dsp:nvSpPr>
      <dsp:spPr>
        <a:xfrm rot="10800000">
          <a:off x="1749663" y="2540"/>
          <a:ext cx="5405120" cy="155289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782" tIns="137160" rIns="256032" bIns="137160" numCol="1" spcCol="1270" anchor="ctr" anchorCtr="0">
          <a:noAutofit/>
        </a:bodyPr>
        <a:lstStyle/>
        <a:p>
          <a:pPr marL="0" lvl="0" indent="0" algn="ctr" defTabSz="1600200">
            <a:lnSpc>
              <a:spcPct val="100000"/>
            </a:lnSpc>
            <a:spcBef>
              <a:spcPct val="0"/>
            </a:spcBef>
            <a:spcAft>
              <a:spcPct val="35000"/>
            </a:spcAft>
            <a:buNone/>
          </a:pPr>
          <a:r>
            <a:rPr lang="zh-CN" altLang="en-US" sz="3600" kern="1200"/>
            <a:t>上半部分：是理论基础普及</a:t>
          </a:r>
        </a:p>
      </dsp:txBody>
      <dsp:txXfrm rot="10800000">
        <a:off x="2137886" y="2540"/>
        <a:ext cx="5016897" cy="1552892"/>
      </dsp:txXfrm>
    </dsp:sp>
    <dsp:sp modelId="{F8DF891C-0D10-4055-A8A8-3FC34ADEDC5B}">
      <dsp:nvSpPr>
        <dsp:cNvPr id="0" name=""/>
        <dsp:cNvSpPr/>
      </dsp:nvSpPr>
      <dsp:spPr>
        <a:xfrm>
          <a:off x="973216" y="2540"/>
          <a:ext cx="1552892" cy="1552892"/>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7DDA6-73A4-45AF-8B52-70E594C6E063}">
      <dsp:nvSpPr>
        <dsp:cNvPr id="0" name=""/>
        <dsp:cNvSpPr/>
      </dsp:nvSpPr>
      <dsp:spPr>
        <a:xfrm rot="10800000">
          <a:off x="1749663" y="2018982"/>
          <a:ext cx="5405120" cy="155289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782" tIns="137160" rIns="256032" bIns="137160" numCol="1" spcCol="1270" anchor="ctr" anchorCtr="0">
          <a:noAutofit/>
        </a:bodyPr>
        <a:lstStyle/>
        <a:p>
          <a:pPr marL="0" lvl="0" indent="0" algn="ctr" defTabSz="1600200">
            <a:lnSpc>
              <a:spcPct val="100000"/>
            </a:lnSpc>
            <a:spcBef>
              <a:spcPct val="0"/>
            </a:spcBef>
            <a:spcAft>
              <a:spcPct val="35000"/>
            </a:spcAft>
            <a:buNone/>
          </a:pPr>
          <a:r>
            <a:rPr lang="zh-CN" altLang="en-US" sz="3600" kern="1200"/>
            <a:t>后半部分：是落地计划</a:t>
          </a:r>
        </a:p>
      </dsp:txBody>
      <dsp:txXfrm rot="10800000">
        <a:off x="2137886" y="2018982"/>
        <a:ext cx="5016897" cy="1552892"/>
      </dsp:txXfrm>
    </dsp:sp>
    <dsp:sp modelId="{48C23F44-CDC2-4998-B9C4-F737C51D3228}">
      <dsp:nvSpPr>
        <dsp:cNvPr id="0" name=""/>
        <dsp:cNvSpPr/>
      </dsp:nvSpPr>
      <dsp:spPr>
        <a:xfrm>
          <a:off x="973216" y="2018982"/>
          <a:ext cx="1552892" cy="1552892"/>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27F02-3D59-4D20-85B5-979EB65785CD}" type="datetimeFigureOut">
              <a:rPr lang="zh-CN" altLang="en-US" smtClean="0"/>
              <a:t>2021/1/7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0EF97-8545-4246-BE7F-9D1F9C0EFE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30515" y="3560763"/>
            <a:ext cx="9144000" cy="2387600"/>
          </a:xfrm>
          <a:prstGeom prst="rect">
            <a:avLst/>
          </a:prstGeom>
        </p:spPr>
        <p:txBody>
          <a:bodyPr anchor="b"/>
          <a:lstStyle>
            <a:lvl1pPr algn="ctr">
              <a:defRPr sz="6000" b="1" u="none" baseline="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t>1/7/2021</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a:xfrm>
            <a:off x="8457718" y="6217851"/>
            <a:ext cx="279882" cy="276999"/>
          </a:xfrm>
        </p:spPr>
        <p:txBody>
          <a:bodyPr/>
          <a:lstStyle/>
          <a:p>
            <a:fld id="{48F63A3B-78C7-47BE-AE5E-E10140E04643}" type="slidenum">
              <a:rPr lang="en-US" smtClean="0"/>
              <a:t>‹#›</a:t>
            </a:fld>
            <a:endParaRPr lang="en-US" dirty="0"/>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主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60496" y="4948015"/>
            <a:ext cx="7233270" cy="590149"/>
          </a:xfrm>
          <a:prstGeom prst="rect">
            <a:avLst/>
          </a:prstGeom>
        </p:spPr>
        <p:txBody>
          <a:bodyPr anchor="b"/>
          <a:lstStyle>
            <a:lvl1pPr algn="l">
              <a:defRPr sz="3200" b="1" u="none" baseline="0">
                <a:solidFill>
                  <a:schemeClr val="bg2">
                    <a:lumMod val="50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5350"/>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343502" y="1651583"/>
            <a:ext cx="3299115" cy="2533065"/>
            <a:chOff x="381889" y="1659604"/>
            <a:chExt cx="3299115" cy="2533065"/>
          </a:xfrm>
        </p:grpSpPr>
        <p:sp>
          <p:nvSpPr>
            <p:cNvPr id="4" name="MH_Others_1"/>
            <p:cNvSpPr txBox="1"/>
            <p:nvPr>
              <p:custDataLst>
                <p:tags r:id="rId5"/>
              </p:custDataLst>
            </p:nvPr>
          </p:nvSpPr>
          <p:spPr>
            <a:xfrm>
              <a:off x="492494" y="1659604"/>
              <a:ext cx="3077903" cy="1769395"/>
            </a:xfrm>
            <a:prstGeom prst="rect">
              <a:avLst/>
            </a:prstGeom>
            <a:noFill/>
          </p:spPr>
          <p:txBody>
            <a:bodyPr vert="horz" wrap="square" lIns="0" tIns="0" rIns="0" bIns="0" rtlCol="0" anchor="ctr" anchorCtr="0">
              <a:spAutoFit/>
            </a:bodyPr>
            <a:lstStyle/>
            <a:p>
              <a:pPr algn="ctr"/>
              <a:r>
                <a:rPr lang="zh-CN" altLang="en-US" sz="11500" b="1" dirty="0">
                  <a:solidFill>
                    <a:prstClr val="white"/>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5" name="MH_Others_2"/>
            <p:cNvSpPr txBox="1"/>
            <p:nvPr>
              <p:custDataLst>
                <p:tags r:id="rId6"/>
              </p:custDataLst>
            </p:nvPr>
          </p:nvSpPr>
          <p:spPr>
            <a:xfrm>
              <a:off x="381889" y="3515561"/>
              <a:ext cx="3299115" cy="677108"/>
            </a:xfrm>
            <a:prstGeom prst="rect">
              <a:avLst/>
            </a:prstGeom>
            <a:noFill/>
          </p:spPr>
          <p:txBody>
            <a:bodyPr wrap="square" lIns="0" tIns="0" rIns="0" bIns="0">
              <a:spAutoFit/>
            </a:bodyPr>
            <a:lstStyle/>
            <a:p>
              <a:pPr algn="ctr">
                <a:defRPr/>
              </a:pPr>
              <a:r>
                <a:rPr lang="en-US" altLang="zh-CN" sz="4400" b="1" dirty="0">
                  <a:solidFill>
                    <a:prstClr val="white"/>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任意多边形 9"/>
          <p:cNvSpPr/>
          <p:nvPr userDrawn="1"/>
        </p:nvSpPr>
        <p:spPr bwMode="auto">
          <a:xfrm flipH="1">
            <a:off x="2449453" y="0"/>
            <a:ext cx="4802928" cy="6858000"/>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rgbClr val="404040"/>
          </a:solidFill>
          <a:ln>
            <a:noFill/>
          </a:ln>
        </p:spPr>
        <p:txBody>
          <a:bodyPr vert="horz" wrap="square" lIns="128573" tIns="64286" rIns="128573" bIns="64286" numCol="1" anchor="t" anchorCtr="0" compatLnSpc="1">
            <a:noAutofit/>
          </a:bodyPr>
          <a:lstStyle/>
          <a:p>
            <a:endParaRPr lang="zh-CN" altLang="en-US">
              <a:ln>
                <a:solidFill>
                  <a:sysClr val="windowText" lastClr="000000"/>
                </a:solidFill>
              </a:ln>
              <a:solidFill>
                <a:sysClr val="windowText" lastClr="000000"/>
              </a:solidFill>
            </a:endParaRPr>
          </a:p>
        </p:txBody>
      </p:sp>
      <p:sp>
        <p:nvSpPr>
          <p:cNvPr id="7" name="MH_Number_1"/>
          <p:cNvSpPr/>
          <p:nvPr userDrawn="1">
            <p:custDataLst>
              <p:tags r:id="rId1"/>
            </p:custDataLst>
          </p:nvPr>
        </p:nvSpPr>
        <p:spPr>
          <a:xfrm>
            <a:off x="6238080" y="843081"/>
            <a:ext cx="936000" cy="936000"/>
          </a:xfrm>
          <a:prstGeom prst="ellipse">
            <a:avLst/>
          </a:prstGeom>
          <a:solidFill>
            <a:srgbClr val="40404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MH_Number_2"/>
          <p:cNvSpPr/>
          <p:nvPr userDrawn="1">
            <p:custDataLst>
              <p:tags r:id="rId2"/>
            </p:custDataLst>
          </p:nvPr>
        </p:nvSpPr>
        <p:spPr>
          <a:xfrm>
            <a:off x="5637961" y="2299222"/>
            <a:ext cx="936000" cy="936000"/>
          </a:xfrm>
          <a:prstGeom prst="ellipse">
            <a:avLst/>
          </a:prstGeom>
          <a:solidFill>
            <a:srgbClr val="40404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MH_Number_2"/>
          <p:cNvSpPr/>
          <p:nvPr userDrawn="1">
            <p:custDataLst>
              <p:tags r:id="rId3"/>
            </p:custDataLst>
          </p:nvPr>
        </p:nvSpPr>
        <p:spPr>
          <a:xfrm>
            <a:off x="4979499" y="3755363"/>
            <a:ext cx="936000" cy="936000"/>
          </a:xfrm>
          <a:prstGeom prst="ellipse">
            <a:avLst/>
          </a:prstGeom>
          <a:solidFill>
            <a:srgbClr val="40404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Number_2"/>
          <p:cNvSpPr/>
          <p:nvPr userDrawn="1">
            <p:custDataLst>
              <p:tags r:id="rId4"/>
            </p:custDataLst>
          </p:nvPr>
        </p:nvSpPr>
        <p:spPr>
          <a:xfrm>
            <a:off x="4291026" y="5211505"/>
            <a:ext cx="936000" cy="936000"/>
          </a:xfrm>
          <a:prstGeom prst="ellipse">
            <a:avLst/>
          </a:prstGeom>
          <a:solidFill>
            <a:srgbClr val="40404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44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标题 1"/>
          <p:cNvSpPr>
            <a:spLocks noGrp="1"/>
          </p:cNvSpPr>
          <p:nvPr>
            <p:ph type="ctrTitle"/>
          </p:nvPr>
        </p:nvSpPr>
        <p:spPr>
          <a:xfrm>
            <a:off x="712996" y="172800"/>
            <a:ext cx="5942328" cy="655200"/>
          </a:xfrm>
          <a:custGeom>
            <a:avLst/>
            <a:gdLst>
              <a:gd name="connsiteX0" fmla="*/ 0 w 5850869"/>
              <a:gd name="connsiteY0" fmla="*/ 0 h 590149"/>
              <a:gd name="connsiteX1" fmla="*/ 5850869 w 5850869"/>
              <a:gd name="connsiteY1" fmla="*/ 0 h 590149"/>
              <a:gd name="connsiteX2" fmla="*/ 5850869 w 5850869"/>
              <a:gd name="connsiteY2" fmla="*/ 590149 h 590149"/>
              <a:gd name="connsiteX3" fmla="*/ 0 w 5850869"/>
              <a:gd name="connsiteY3" fmla="*/ 590149 h 590149"/>
              <a:gd name="connsiteX4" fmla="*/ 0 w 5850869"/>
              <a:gd name="connsiteY4" fmla="*/ 0 h 590149"/>
              <a:gd name="connsiteX0-1" fmla="*/ 0 w 5851115"/>
              <a:gd name="connsiteY0-2" fmla="*/ 0 h 590149"/>
              <a:gd name="connsiteX1-3" fmla="*/ 5850869 w 5851115"/>
              <a:gd name="connsiteY1-4" fmla="*/ 0 h 590149"/>
              <a:gd name="connsiteX2-5" fmla="*/ 5851115 w 5851115"/>
              <a:gd name="connsiteY2-6" fmla="*/ 274238 h 590149"/>
              <a:gd name="connsiteX3-7" fmla="*/ 5850869 w 5851115"/>
              <a:gd name="connsiteY3-8" fmla="*/ 590149 h 590149"/>
              <a:gd name="connsiteX4-9" fmla="*/ 0 w 5851115"/>
              <a:gd name="connsiteY4-10" fmla="*/ 590149 h 590149"/>
              <a:gd name="connsiteX5" fmla="*/ 0 w 5851115"/>
              <a:gd name="connsiteY5" fmla="*/ 0 h 590149"/>
              <a:gd name="connsiteX0-11" fmla="*/ 0 w 6184490"/>
              <a:gd name="connsiteY0-12" fmla="*/ 0 h 590149"/>
              <a:gd name="connsiteX1-13" fmla="*/ 5850869 w 6184490"/>
              <a:gd name="connsiteY1-14" fmla="*/ 0 h 590149"/>
              <a:gd name="connsiteX2-15" fmla="*/ 6184490 w 6184490"/>
              <a:gd name="connsiteY2-16" fmla="*/ 298051 h 590149"/>
              <a:gd name="connsiteX3-17" fmla="*/ 5850869 w 6184490"/>
              <a:gd name="connsiteY3-18" fmla="*/ 590149 h 590149"/>
              <a:gd name="connsiteX4-19" fmla="*/ 0 w 6184490"/>
              <a:gd name="connsiteY4-20" fmla="*/ 590149 h 590149"/>
              <a:gd name="connsiteX5-21" fmla="*/ 0 w 6184490"/>
              <a:gd name="connsiteY5-22" fmla="*/ 0 h 590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184490" h="590149">
                <a:moveTo>
                  <a:pt x="0" y="0"/>
                </a:moveTo>
                <a:lnTo>
                  <a:pt x="5850869" y="0"/>
                </a:lnTo>
                <a:lnTo>
                  <a:pt x="6184490" y="298051"/>
                </a:lnTo>
                <a:lnTo>
                  <a:pt x="5850869" y="590149"/>
                </a:lnTo>
                <a:lnTo>
                  <a:pt x="0" y="590149"/>
                </a:lnTo>
                <a:lnTo>
                  <a:pt x="0" y="0"/>
                </a:lnTo>
                <a:close/>
              </a:path>
            </a:pathLst>
          </a:custGeom>
          <a:solidFill>
            <a:srgbClr val="EB5350"/>
          </a:solidFill>
        </p:spPr>
        <p:txBody>
          <a:bodyPr anchor="ctr"/>
          <a:lstStyle>
            <a:lvl1pPr algn="l">
              <a:lnSpc>
                <a:spcPct val="100000"/>
              </a:lnSpc>
              <a:defRPr sz="2000" b="1" u="none" baseline="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矩形 9"/>
          <p:cNvSpPr/>
          <p:nvPr userDrawn="1"/>
        </p:nvSpPr>
        <p:spPr>
          <a:xfrm>
            <a:off x="0" y="171450"/>
            <a:ext cx="628650" cy="654050"/>
          </a:xfrm>
          <a:prstGeom prst="rect">
            <a:avLst/>
          </a:prstGeom>
          <a:solidFill>
            <a:srgbClr val="EB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249971" y="782281"/>
            <a:ext cx="5942029" cy="45719"/>
          </a:xfrm>
          <a:prstGeom prst="rect">
            <a:avLst/>
          </a:prstGeom>
          <a:solidFill>
            <a:srgbClr val="EB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3" Type="http://schemas.openxmlformats.org/officeDocument/2006/relationships/tags" Target="../tags/tag104.xml"/><Relationship Id="rId21" Type="http://schemas.openxmlformats.org/officeDocument/2006/relationships/slideLayout" Target="../slideLayouts/slideLayout9.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21" Type="http://schemas.openxmlformats.org/officeDocument/2006/relationships/tags" Target="../tags/tag155.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slideLayout" Target="../slideLayouts/slideLayout9.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tags" Target="../tags/tag158.xml"/><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tags" Target="../tags/tag157.xml"/><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tags" Target="../tags/tag15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9.xml"/><Relationship Id="rId1" Type="http://schemas.openxmlformats.org/officeDocument/2006/relationships/tags" Target="../tags/tag15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16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tags" Target="../tags/tag178.xml"/><Relationship Id="rId26" Type="http://schemas.openxmlformats.org/officeDocument/2006/relationships/slideLayout" Target="../slideLayouts/slideLayout9.xml"/><Relationship Id="rId3" Type="http://schemas.openxmlformats.org/officeDocument/2006/relationships/tags" Target="../tags/tag163.xml"/><Relationship Id="rId21" Type="http://schemas.openxmlformats.org/officeDocument/2006/relationships/tags" Target="../tags/tag181.xml"/><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5" Type="http://schemas.openxmlformats.org/officeDocument/2006/relationships/tags" Target="../tags/tag185.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tags" Target="../tags/tag180.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24" Type="http://schemas.openxmlformats.org/officeDocument/2006/relationships/tags" Target="../tags/tag184.xml"/><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tags" Target="../tags/tag183.xml"/><Relationship Id="rId10" Type="http://schemas.openxmlformats.org/officeDocument/2006/relationships/tags" Target="../tags/tag170.xml"/><Relationship Id="rId19" Type="http://schemas.openxmlformats.org/officeDocument/2006/relationships/tags" Target="../tags/tag179.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tags" Target="../tags/tag182.xml"/></Relationships>
</file>

<file path=ppt/slides/_rels/slide22.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tags" Target="../tags/tag211.xml"/><Relationship Id="rId3" Type="http://schemas.openxmlformats.org/officeDocument/2006/relationships/tags" Target="../tags/tag188.xml"/><Relationship Id="rId21" Type="http://schemas.openxmlformats.org/officeDocument/2006/relationships/tags" Target="../tags/tag206.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tags" Target="../tags/tag210.xml"/><Relationship Id="rId33" Type="http://schemas.openxmlformats.org/officeDocument/2006/relationships/image" Target="../media/image25.png"/><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29" Type="http://schemas.openxmlformats.org/officeDocument/2006/relationships/slideLayout" Target="../slideLayouts/slideLayout9.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openxmlformats.org/officeDocument/2006/relationships/tags" Target="../tags/tag209.xml"/><Relationship Id="rId32" Type="http://schemas.openxmlformats.org/officeDocument/2006/relationships/image" Target="../media/image24.png"/><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tags" Target="../tags/tag208.xml"/><Relationship Id="rId28" Type="http://schemas.openxmlformats.org/officeDocument/2006/relationships/tags" Target="../tags/tag213.xml"/><Relationship Id="rId10" Type="http://schemas.openxmlformats.org/officeDocument/2006/relationships/tags" Target="../tags/tag195.xml"/><Relationship Id="rId19" Type="http://schemas.openxmlformats.org/officeDocument/2006/relationships/tags" Target="../tags/tag204.xml"/><Relationship Id="rId31" Type="http://schemas.openxmlformats.org/officeDocument/2006/relationships/image" Target="../media/image23.jpe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tags" Target="../tags/tag207.xml"/><Relationship Id="rId27" Type="http://schemas.openxmlformats.org/officeDocument/2006/relationships/tags" Target="../tags/tag212.xml"/><Relationship Id="rId30"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tags" Target="../tags/tag231.xml"/><Relationship Id="rId26" Type="http://schemas.openxmlformats.org/officeDocument/2006/relationships/tags" Target="../tags/tag239.xml"/><Relationship Id="rId39" Type="http://schemas.openxmlformats.org/officeDocument/2006/relationships/tags" Target="../tags/tag252.xml"/><Relationship Id="rId3" Type="http://schemas.openxmlformats.org/officeDocument/2006/relationships/tags" Target="../tags/tag216.xml"/><Relationship Id="rId21" Type="http://schemas.openxmlformats.org/officeDocument/2006/relationships/tags" Target="../tags/tag234.xml"/><Relationship Id="rId34" Type="http://schemas.openxmlformats.org/officeDocument/2006/relationships/tags" Target="../tags/tag247.xml"/><Relationship Id="rId42" Type="http://schemas.openxmlformats.org/officeDocument/2006/relationships/tags" Target="../tags/tag255.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tags" Target="../tags/tag230.xml"/><Relationship Id="rId25" Type="http://schemas.openxmlformats.org/officeDocument/2006/relationships/tags" Target="../tags/tag238.xml"/><Relationship Id="rId33" Type="http://schemas.openxmlformats.org/officeDocument/2006/relationships/tags" Target="../tags/tag246.xml"/><Relationship Id="rId38" Type="http://schemas.openxmlformats.org/officeDocument/2006/relationships/tags" Target="../tags/tag251.xml"/><Relationship Id="rId46" Type="http://schemas.openxmlformats.org/officeDocument/2006/relationships/slideLayout" Target="../slideLayouts/slideLayout9.xml"/><Relationship Id="rId2" Type="http://schemas.openxmlformats.org/officeDocument/2006/relationships/tags" Target="../tags/tag215.xml"/><Relationship Id="rId16" Type="http://schemas.openxmlformats.org/officeDocument/2006/relationships/tags" Target="../tags/tag229.xml"/><Relationship Id="rId20" Type="http://schemas.openxmlformats.org/officeDocument/2006/relationships/tags" Target="../tags/tag233.xml"/><Relationship Id="rId29" Type="http://schemas.openxmlformats.org/officeDocument/2006/relationships/tags" Target="../tags/tag242.xml"/><Relationship Id="rId41" Type="http://schemas.openxmlformats.org/officeDocument/2006/relationships/tags" Target="../tags/tag254.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24" Type="http://schemas.openxmlformats.org/officeDocument/2006/relationships/tags" Target="../tags/tag237.xml"/><Relationship Id="rId32" Type="http://schemas.openxmlformats.org/officeDocument/2006/relationships/tags" Target="../tags/tag245.xml"/><Relationship Id="rId37" Type="http://schemas.openxmlformats.org/officeDocument/2006/relationships/tags" Target="../tags/tag250.xml"/><Relationship Id="rId40" Type="http://schemas.openxmlformats.org/officeDocument/2006/relationships/tags" Target="../tags/tag253.xml"/><Relationship Id="rId45" Type="http://schemas.openxmlformats.org/officeDocument/2006/relationships/tags" Target="../tags/tag258.xml"/><Relationship Id="rId5" Type="http://schemas.openxmlformats.org/officeDocument/2006/relationships/tags" Target="../tags/tag218.xml"/><Relationship Id="rId15" Type="http://schemas.openxmlformats.org/officeDocument/2006/relationships/tags" Target="../tags/tag228.xml"/><Relationship Id="rId23" Type="http://schemas.openxmlformats.org/officeDocument/2006/relationships/tags" Target="../tags/tag236.xml"/><Relationship Id="rId28" Type="http://schemas.openxmlformats.org/officeDocument/2006/relationships/tags" Target="../tags/tag241.xml"/><Relationship Id="rId36" Type="http://schemas.openxmlformats.org/officeDocument/2006/relationships/tags" Target="../tags/tag249.xml"/><Relationship Id="rId10" Type="http://schemas.openxmlformats.org/officeDocument/2006/relationships/tags" Target="../tags/tag223.xml"/><Relationship Id="rId19" Type="http://schemas.openxmlformats.org/officeDocument/2006/relationships/tags" Target="../tags/tag232.xml"/><Relationship Id="rId31" Type="http://schemas.openxmlformats.org/officeDocument/2006/relationships/tags" Target="../tags/tag244.xml"/><Relationship Id="rId44" Type="http://schemas.openxmlformats.org/officeDocument/2006/relationships/tags" Target="../tags/tag257.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tags" Target="../tags/tag227.xml"/><Relationship Id="rId22" Type="http://schemas.openxmlformats.org/officeDocument/2006/relationships/tags" Target="../tags/tag235.xml"/><Relationship Id="rId27" Type="http://schemas.openxmlformats.org/officeDocument/2006/relationships/tags" Target="../tags/tag240.xml"/><Relationship Id="rId30" Type="http://schemas.openxmlformats.org/officeDocument/2006/relationships/tags" Target="../tags/tag243.xml"/><Relationship Id="rId35" Type="http://schemas.openxmlformats.org/officeDocument/2006/relationships/tags" Target="../tags/tag248.xml"/><Relationship Id="rId43" Type="http://schemas.openxmlformats.org/officeDocument/2006/relationships/tags" Target="../tags/tag25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tags" Target="../tags/tag276.xml"/><Relationship Id="rId26" Type="http://schemas.openxmlformats.org/officeDocument/2006/relationships/slideLayout" Target="../slideLayouts/slideLayout2.xml"/><Relationship Id="rId3" Type="http://schemas.openxmlformats.org/officeDocument/2006/relationships/tags" Target="../tags/tag261.xml"/><Relationship Id="rId21" Type="http://schemas.openxmlformats.org/officeDocument/2006/relationships/tags" Target="../tags/tag279.xml"/><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tags" Target="../tags/tag275.xml"/><Relationship Id="rId25" Type="http://schemas.openxmlformats.org/officeDocument/2006/relationships/tags" Target="../tags/tag283.xml"/><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tags" Target="../tags/tag278.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24" Type="http://schemas.openxmlformats.org/officeDocument/2006/relationships/tags" Target="../tags/tag282.xml"/><Relationship Id="rId5" Type="http://schemas.openxmlformats.org/officeDocument/2006/relationships/tags" Target="../tags/tag263.xml"/><Relationship Id="rId15" Type="http://schemas.openxmlformats.org/officeDocument/2006/relationships/tags" Target="../tags/tag273.xml"/><Relationship Id="rId23" Type="http://schemas.openxmlformats.org/officeDocument/2006/relationships/tags" Target="../tags/tag281.xml"/><Relationship Id="rId10" Type="http://schemas.openxmlformats.org/officeDocument/2006/relationships/tags" Target="../tags/tag268.xml"/><Relationship Id="rId19" Type="http://schemas.openxmlformats.org/officeDocument/2006/relationships/tags" Target="../tags/tag277.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 Id="rId22" Type="http://schemas.openxmlformats.org/officeDocument/2006/relationships/tags" Target="../tags/tag28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28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9.xml"/><Relationship Id="rId1" Type="http://schemas.openxmlformats.org/officeDocument/2006/relationships/tags" Target="../tags/tag285.xml"/></Relationships>
</file>

<file path=ppt/slides/_rels/slide36.xml.rels><?xml version="1.0" encoding="UTF-8" standalone="yes"?>
<Relationships xmlns="http://schemas.openxmlformats.org/package/2006/relationships"><Relationship Id="rId13" Type="http://schemas.openxmlformats.org/officeDocument/2006/relationships/tags" Target="../tags/tag298.xml"/><Relationship Id="rId18" Type="http://schemas.openxmlformats.org/officeDocument/2006/relationships/tags" Target="../tags/tag303.xml"/><Relationship Id="rId26" Type="http://schemas.openxmlformats.org/officeDocument/2006/relationships/tags" Target="../tags/tag311.xml"/><Relationship Id="rId39" Type="http://schemas.openxmlformats.org/officeDocument/2006/relationships/tags" Target="../tags/tag324.xml"/><Relationship Id="rId3" Type="http://schemas.openxmlformats.org/officeDocument/2006/relationships/tags" Target="../tags/tag288.xml"/><Relationship Id="rId21" Type="http://schemas.openxmlformats.org/officeDocument/2006/relationships/tags" Target="../tags/tag306.xml"/><Relationship Id="rId34" Type="http://schemas.openxmlformats.org/officeDocument/2006/relationships/tags" Target="../tags/tag319.xml"/><Relationship Id="rId42" Type="http://schemas.openxmlformats.org/officeDocument/2006/relationships/tags" Target="../tags/tag327.xml"/><Relationship Id="rId47" Type="http://schemas.openxmlformats.org/officeDocument/2006/relationships/tags" Target="../tags/tag332.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tags" Target="../tags/tag302.xml"/><Relationship Id="rId25" Type="http://schemas.openxmlformats.org/officeDocument/2006/relationships/tags" Target="../tags/tag310.xml"/><Relationship Id="rId33" Type="http://schemas.openxmlformats.org/officeDocument/2006/relationships/tags" Target="../tags/tag318.xml"/><Relationship Id="rId38" Type="http://schemas.openxmlformats.org/officeDocument/2006/relationships/tags" Target="../tags/tag323.xml"/><Relationship Id="rId46" Type="http://schemas.openxmlformats.org/officeDocument/2006/relationships/tags" Target="../tags/tag331.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tags" Target="../tags/tag305.xml"/><Relationship Id="rId29" Type="http://schemas.openxmlformats.org/officeDocument/2006/relationships/tags" Target="../tags/tag314.xml"/><Relationship Id="rId41" Type="http://schemas.openxmlformats.org/officeDocument/2006/relationships/tags" Target="../tags/tag326.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24" Type="http://schemas.openxmlformats.org/officeDocument/2006/relationships/tags" Target="../tags/tag309.xml"/><Relationship Id="rId32" Type="http://schemas.openxmlformats.org/officeDocument/2006/relationships/tags" Target="../tags/tag317.xml"/><Relationship Id="rId37" Type="http://schemas.openxmlformats.org/officeDocument/2006/relationships/tags" Target="../tags/tag322.xml"/><Relationship Id="rId40" Type="http://schemas.openxmlformats.org/officeDocument/2006/relationships/tags" Target="../tags/tag325.xml"/><Relationship Id="rId45" Type="http://schemas.openxmlformats.org/officeDocument/2006/relationships/tags" Target="../tags/tag330.xm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tags" Target="../tags/tag308.xml"/><Relationship Id="rId28" Type="http://schemas.openxmlformats.org/officeDocument/2006/relationships/tags" Target="../tags/tag313.xml"/><Relationship Id="rId36" Type="http://schemas.openxmlformats.org/officeDocument/2006/relationships/tags" Target="../tags/tag321.xml"/><Relationship Id="rId49" Type="http://schemas.openxmlformats.org/officeDocument/2006/relationships/slideLayout" Target="../slideLayouts/slideLayout9.xml"/><Relationship Id="rId10" Type="http://schemas.openxmlformats.org/officeDocument/2006/relationships/tags" Target="../tags/tag295.xml"/><Relationship Id="rId19" Type="http://schemas.openxmlformats.org/officeDocument/2006/relationships/tags" Target="../tags/tag304.xml"/><Relationship Id="rId31" Type="http://schemas.openxmlformats.org/officeDocument/2006/relationships/tags" Target="../tags/tag316.xml"/><Relationship Id="rId44" Type="http://schemas.openxmlformats.org/officeDocument/2006/relationships/tags" Target="../tags/tag329.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tags" Target="../tags/tag307.xml"/><Relationship Id="rId27" Type="http://schemas.openxmlformats.org/officeDocument/2006/relationships/tags" Target="../tags/tag312.xml"/><Relationship Id="rId30" Type="http://schemas.openxmlformats.org/officeDocument/2006/relationships/tags" Target="../tags/tag315.xml"/><Relationship Id="rId35" Type="http://schemas.openxmlformats.org/officeDocument/2006/relationships/tags" Target="../tags/tag320.xml"/><Relationship Id="rId43" Type="http://schemas.openxmlformats.org/officeDocument/2006/relationships/tags" Target="../tags/tag328.xml"/><Relationship Id="rId48" Type="http://schemas.openxmlformats.org/officeDocument/2006/relationships/tags" Target="../tags/tag333.xml"/><Relationship Id="rId8" Type="http://schemas.openxmlformats.org/officeDocument/2006/relationships/tags" Target="../tags/tag2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image" Target="../media/image6.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slideLayout" Target="../slideLayouts/slideLayout9.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s>
</file>

<file path=ppt/slides/_rels/slide40.xml.rels><?xml version="1.0" encoding="UTF-8" standalone="yes"?>
<Relationships xmlns="http://schemas.openxmlformats.org/package/2006/relationships"><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tags" Target="../tags/tag359.xml"/><Relationship Id="rId39" Type="http://schemas.openxmlformats.org/officeDocument/2006/relationships/tags" Target="../tags/tag372.xml"/><Relationship Id="rId21" Type="http://schemas.openxmlformats.org/officeDocument/2006/relationships/tags" Target="../tags/tag354.xml"/><Relationship Id="rId34" Type="http://schemas.openxmlformats.org/officeDocument/2006/relationships/tags" Target="../tags/tag367.xml"/><Relationship Id="rId42" Type="http://schemas.openxmlformats.org/officeDocument/2006/relationships/tags" Target="../tags/tag375.xml"/><Relationship Id="rId47" Type="http://schemas.openxmlformats.org/officeDocument/2006/relationships/tags" Target="../tags/tag380.xml"/><Relationship Id="rId50" Type="http://schemas.openxmlformats.org/officeDocument/2006/relationships/tags" Target="../tags/tag383.xml"/><Relationship Id="rId55" Type="http://schemas.openxmlformats.org/officeDocument/2006/relationships/tags" Target="../tags/tag388.xml"/><Relationship Id="rId63" Type="http://schemas.openxmlformats.org/officeDocument/2006/relationships/tags" Target="../tags/tag396.xml"/><Relationship Id="rId68" Type="http://schemas.openxmlformats.org/officeDocument/2006/relationships/tags" Target="../tags/tag401.xml"/><Relationship Id="rId76" Type="http://schemas.openxmlformats.org/officeDocument/2006/relationships/tags" Target="../tags/tag409.xml"/><Relationship Id="rId7" Type="http://schemas.openxmlformats.org/officeDocument/2006/relationships/tags" Target="../tags/tag340.xml"/><Relationship Id="rId71" Type="http://schemas.openxmlformats.org/officeDocument/2006/relationships/tags" Target="../tags/tag404.xml"/><Relationship Id="rId2" Type="http://schemas.openxmlformats.org/officeDocument/2006/relationships/tags" Target="../tags/tag335.xml"/><Relationship Id="rId16" Type="http://schemas.openxmlformats.org/officeDocument/2006/relationships/tags" Target="../tags/tag349.xml"/><Relationship Id="rId29" Type="http://schemas.openxmlformats.org/officeDocument/2006/relationships/tags" Target="../tags/tag362.xml"/><Relationship Id="rId11" Type="http://schemas.openxmlformats.org/officeDocument/2006/relationships/tags" Target="../tags/tag344.xml"/><Relationship Id="rId24" Type="http://schemas.openxmlformats.org/officeDocument/2006/relationships/tags" Target="../tags/tag357.xml"/><Relationship Id="rId32" Type="http://schemas.openxmlformats.org/officeDocument/2006/relationships/tags" Target="../tags/tag365.xml"/><Relationship Id="rId37" Type="http://schemas.openxmlformats.org/officeDocument/2006/relationships/tags" Target="../tags/tag370.xml"/><Relationship Id="rId40" Type="http://schemas.openxmlformats.org/officeDocument/2006/relationships/tags" Target="../tags/tag373.xml"/><Relationship Id="rId45" Type="http://schemas.openxmlformats.org/officeDocument/2006/relationships/tags" Target="../tags/tag378.xml"/><Relationship Id="rId53" Type="http://schemas.openxmlformats.org/officeDocument/2006/relationships/tags" Target="../tags/tag386.xml"/><Relationship Id="rId58" Type="http://schemas.openxmlformats.org/officeDocument/2006/relationships/tags" Target="../tags/tag391.xml"/><Relationship Id="rId66" Type="http://schemas.openxmlformats.org/officeDocument/2006/relationships/tags" Target="../tags/tag399.xml"/><Relationship Id="rId74" Type="http://schemas.openxmlformats.org/officeDocument/2006/relationships/tags" Target="../tags/tag407.xml"/><Relationship Id="rId79" Type="http://schemas.openxmlformats.org/officeDocument/2006/relationships/tags" Target="../tags/tag412.xml"/><Relationship Id="rId5" Type="http://schemas.openxmlformats.org/officeDocument/2006/relationships/tags" Target="../tags/tag338.xml"/><Relationship Id="rId61" Type="http://schemas.openxmlformats.org/officeDocument/2006/relationships/tags" Target="../tags/tag394.xml"/><Relationship Id="rId10" Type="http://schemas.openxmlformats.org/officeDocument/2006/relationships/tags" Target="../tags/tag343.xml"/><Relationship Id="rId19" Type="http://schemas.openxmlformats.org/officeDocument/2006/relationships/tags" Target="../tags/tag352.xml"/><Relationship Id="rId31" Type="http://schemas.openxmlformats.org/officeDocument/2006/relationships/tags" Target="../tags/tag364.xml"/><Relationship Id="rId44" Type="http://schemas.openxmlformats.org/officeDocument/2006/relationships/tags" Target="../tags/tag377.xml"/><Relationship Id="rId52" Type="http://schemas.openxmlformats.org/officeDocument/2006/relationships/tags" Target="../tags/tag385.xml"/><Relationship Id="rId60" Type="http://schemas.openxmlformats.org/officeDocument/2006/relationships/tags" Target="../tags/tag393.xml"/><Relationship Id="rId65" Type="http://schemas.openxmlformats.org/officeDocument/2006/relationships/tags" Target="../tags/tag398.xml"/><Relationship Id="rId73" Type="http://schemas.openxmlformats.org/officeDocument/2006/relationships/tags" Target="../tags/tag406.xml"/><Relationship Id="rId78" Type="http://schemas.openxmlformats.org/officeDocument/2006/relationships/tags" Target="../tags/tag411.xml"/><Relationship Id="rId81" Type="http://schemas.openxmlformats.org/officeDocument/2006/relationships/slideLayout" Target="../slideLayouts/slideLayout9.xml"/><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 Id="rId22" Type="http://schemas.openxmlformats.org/officeDocument/2006/relationships/tags" Target="../tags/tag355.xml"/><Relationship Id="rId27" Type="http://schemas.openxmlformats.org/officeDocument/2006/relationships/tags" Target="../tags/tag360.xml"/><Relationship Id="rId30" Type="http://schemas.openxmlformats.org/officeDocument/2006/relationships/tags" Target="../tags/tag363.xml"/><Relationship Id="rId35" Type="http://schemas.openxmlformats.org/officeDocument/2006/relationships/tags" Target="../tags/tag368.xml"/><Relationship Id="rId43" Type="http://schemas.openxmlformats.org/officeDocument/2006/relationships/tags" Target="../tags/tag376.xml"/><Relationship Id="rId48" Type="http://schemas.openxmlformats.org/officeDocument/2006/relationships/tags" Target="../tags/tag381.xml"/><Relationship Id="rId56" Type="http://schemas.openxmlformats.org/officeDocument/2006/relationships/tags" Target="../tags/tag389.xml"/><Relationship Id="rId64" Type="http://schemas.openxmlformats.org/officeDocument/2006/relationships/tags" Target="../tags/tag397.xml"/><Relationship Id="rId69" Type="http://schemas.openxmlformats.org/officeDocument/2006/relationships/tags" Target="../tags/tag402.xml"/><Relationship Id="rId77" Type="http://schemas.openxmlformats.org/officeDocument/2006/relationships/tags" Target="../tags/tag410.xml"/><Relationship Id="rId8" Type="http://schemas.openxmlformats.org/officeDocument/2006/relationships/tags" Target="../tags/tag341.xml"/><Relationship Id="rId51" Type="http://schemas.openxmlformats.org/officeDocument/2006/relationships/tags" Target="../tags/tag384.xml"/><Relationship Id="rId72" Type="http://schemas.openxmlformats.org/officeDocument/2006/relationships/tags" Target="../tags/tag405.xml"/><Relationship Id="rId80" Type="http://schemas.openxmlformats.org/officeDocument/2006/relationships/tags" Target="../tags/tag413.xml"/><Relationship Id="rId3" Type="http://schemas.openxmlformats.org/officeDocument/2006/relationships/tags" Target="../tags/tag336.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tags" Target="../tags/tag358.xml"/><Relationship Id="rId33" Type="http://schemas.openxmlformats.org/officeDocument/2006/relationships/tags" Target="../tags/tag366.xml"/><Relationship Id="rId38" Type="http://schemas.openxmlformats.org/officeDocument/2006/relationships/tags" Target="../tags/tag371.xml"/><Relationship Id="rId46" Type="http://schemas.openxmlformats.org/officeDocument/2006/relationships/tags" Target="../tags/tag379.xml"/><Relationship Id="rId59" Type="http://schemas.openxmlformats.org/officeDocument/2006/relationships/tags" Target="../tags/tag392.xml"/><Relationship Id="rId67" Type="http://schemas.openxmlformats.org/officeDocument/2006/relationships/tags" Target="../tags/tag400.xml"/><Relationship Id="rId20" Type="http://schemas.openxmlformats.org/officeDocument/2006/relationships/tags" Target="../tags/tag353.xml"/><Relationship Id="rId41" Type="http://schemas.openxmlformats.org/officeDocument/2006/relationships/tags" Target="../tags/tag374.xml"/><Relationship Id="rId54" Type="http://schemas.openxmlformats.org/officeDocument/2006/relationships/tags" Target="../tags/tag387.xml"/><Relationship Id="rId62" Type="http://schemas.openxmlformats.org/officeDocument/2006/relationships/tags" Target="../tags/tag395.xml"/><Relationship Id="rId70" Type="http://schemas.openxmlformats.org/officeDocument/2006/relationships/tags" Target="../tags/tag403.xml"/><Relationship Id="rId75" Type="http://schemas.openxmlformats.org/officeDocument/2006/relationships/tags" Target="../tags/tag408.xml"/><Relationship Id="rId1" Type="http://schemas.openxmlformats.org/officeDocument/2006/relationships/tags" Target="../tags/tag334.xml"/><Relationship Id="rId6" Type="http://schemas.openxmlformats.org/officeDocument/2006/relationships/tags" Target="../tags/tag339.xml"/><Relationship Id="rId15" Type="http://schemas.openxmlformats.org/officeDocument/2006/relationships/tags" Target="../tags/tag348.xml"/><Relationship Id="rId23" Type="http://schemas.openxmlformats.org/officeDocument/2006/relationships/tags" Target="../tags/tag356.xml"/><Relationship Id="rId28" Type="http://schemas.openxmlformats.org/officeDocument/2006/relationships/tags" Target="../tags/tag361.xml"/><Relationship Id="rId36" Type="http://schemas.openxmlformats.org/officeDocument/2006/relationships/tags" Target="../tags/tag369.xml"/><Relationship Id="rId49" Type="http://schemas.openxmlformats.org/officeDocument/2006/relationships/tags" Target="../tags/tag382.xml"/><Relationship Id="rId57" Type="http://schemas.openxmlformats.org/officeDocument/2006/relationships/tags" Target="../tags/tag390.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image" Target="../media/image8.jpeg"/><Relationship Id="rId2" Type="http://schemas.openxmlformats.org/officeDocument/2006/relationships/tags" Target="../tags/tag39.xml"/><Relationship Id="rId16" Type="http://schemas.openxmlformats.org/officeDocument/2006/relationships/image" Target="../media/image7.jpe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slideLayout" Target="../slideLayouts/slideLayout9.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slideLayout" Target="../slideLayouts/slideLayout9.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tags" Target="../tags/tag75.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tags" Target="../tags/tag74.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tags" Target="../tags/tag7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Layout" Target="../slideLayouts/slideLayout9.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10" Type="http://schemas.openxmlformats.org/officeDocument/2006/relationships/tags" Target="../tags/tag86.xml"/><Relationship Id="rId19" Type="http://schemas.openxmlformats.org/officeDocument/2006/relationships/tags" Target="../tags/tag95.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77503" y="2100580"/>
            <a:ext cx="6264274" cy="1676400"/>
          </a:xfrm>
          <a:prstGeom prst="rect">
            <a:avLst/>
          </a:prstGeom>
          <a:noFill/>
          <a:ln>
            <a:noFill/>
          </a:ln>
        </p:spPr>
        <p:txBody>
          <a:bodyPr wrap="none" rtlCol="0" anchor="t">
            <a:prstTxWarp prst="textDeflate">
              <a:avLst/>
            </a:prstTxWarp>
            <a:spAutoFit/>
            <a:scene3d>
              <a:camera prst="orthographicFront"/>
              <a:lightRig rig="threePt" dir="t"/>
            </a:scene3d>
          </a:bodyPr>
          <a:lstStyle/>
          <a:p>
            <a:pPr algn="ctr"/>
            <a:r>
              <a:rPr lang="zh-CN" altLang="en-US" sz="10000" b="1">
                <a:solidFill>
                  <a:schemeClr val="tx1"/>
                </a:solidFill>
                <a:effectLst>
                  <a:outerShdw blurRad="38100" dist="19050" dir="2700000" algn="tl" rotWithShape="0">
                    <a:schemeClr val="dk1">
                      <a:alpha val="40000"/>
                    </a:schemeClr>
                  </a:outerShdw>
                </a:effectLst>
                <a:latin typeface="汉仪铸字卡酷体简" charset="0"/>
                <a:ea typeface="汉仪铸字卡酷体简" charset="0"/>
              </a:rPr>
              <a:t>产品（如何保证）质量</a:t>
            </a:r>
          </a:p>
        </p:txBody>
      </p:sp>
      <p:sp>
        <p:nvSpPr>
          <p:cNvPr id="6" name="标题 1"/>
          <p:cNvSpPr>
            <a:spLocks noGrp="1"/>
          </p:cNvSpPr>
          <p:nvPr/>
        </p:nvSpPr>
        <p:spPr>
          <a:xfrm>
            <a:off x="7927340" y="4891405"/>
            <a:ext cx="4264660" cy="728980"/>
          </a:xfrm>
          <a:prstGeom prst="rect">
            <a:avLst/>
          </a:prstGeom>
        </p:spPr>
        <p:txBody>
          <a:bodyPr anchor="b"/>
          <a:lstStyle>
            <a:lvl1pPr algn="ctr" defTabSz="914400" rtl="0" eaLnBrk="1" latinLnBrk="0" hangingPunct="1">
              <a:lnSpc>
                <a:spcPct val="90000"/>
              </a:lnSpc>
              <a:spcBef>
                <a:spcPct val="0"/>
              </a:spcBef>
              <a:buNone/>
              <a:defRPr sz="6000" b="1" u="none" kern="1200" baseline="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之</a:t>
            </a:r>
            <a:r>
              <a:rPr lang="en-US" altLang="zh-CN" sz="4000" dirty="0"/>
              <a:t>“</a:t>
            </a:r>
            <a:r>
              <a:rPr lang="zh-CN" altLang="en-US" sz="4000" dirty="0"/>
              <a:t>什么是测试</a:t>
            </a:r>
            <a:r>
              <a:rPr lang="en-US" altLang="zh-CN" sz="4000" dirty="0"/>
              <a:t>”</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软件缺陷案例</a:t>
            </a:r>
          </a:p>
        </p:txBody>
      </p:sp>
      <p:pic>
        <p:nvPicPr>
          <p:cNvPr id="3" name="图片 2"/>
          <p:cNvPicPr>
            <a:picLocks noChangeAspect="1"/>
          </p:cNvPicPr>
          <p:nvPr/>
        </p:nvPicPr>
        <p:blipFill>
          <a:blip r:embed="rId2"/>
          <a:stretch>
            <a:fillRect/>
          </a:stretch>
        </p:blipFill>
        <p:spPr>
          <a:xfrm>
            <a:off x="1995170" y="1200150"/>
            <a:ext cx="8201025" cy="4457700"/>
          </a:xfrm>
          <a:prstGeom prst="rect">
            <a:avLst/>
          </a:prstGeom>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软件缺陷是什么</a:t>
            </a:r>
            <a:r>
              <a:rPr lang="en-US" altLang="zh-CN"/>
              <a:t>--bug</a:t>
            </a:r>
            <a:r>
              <a:rPr lang="zh-CN" altLang="en-US"/>
              <a:t>（常用术语）</a:t>
            </a:r>
          </a:p>
        </p:txBody>
      </p:sp>
      <p:sp>
        <p:nvSpPr>
          <p:cNvPr id="3" name="圆角矩形 2"/>
          <p:cNvSpPr/>
          <p:nvPr>
            <p:custDataLst>
              <p:tags r:id="rId1"/>
            </p:custDataLst>
          </p:nvPr>
        </p:nvSpPr>
        <p:spPr>
          <a:xfrm>
            <a:off x="2452041" y="1582832"/>
            <a:ext cx="4742967" cy="677248"/>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9" name="椭圆 8"/>
          <p:cNvSpPr/>
          <p:nvPr>
            <p:custDataLst>
              <p:tags r:id="rId2"/>
            </p:custDataLst>
          </p:nvPr>
        </p:nvSpPr>
        <p:spPr>
          <a:xfrm>
            <a:off x="1892509" y="1440632"/>
            <a:ext cx="961646" cy="96164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custDataLst>
              <p:tags r:id="rId3"/>
            </p:custDataLst>
          </p:nvPr>
        </p:nvSpPr>
        <p:spPr>
          <a:xfrm>
            <a:off x="1975310" y="1523433"/>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01</a:t>
            </a:r>
          </a:p>
        </p:txBody>
      </p:sp>
      <p:sp>
        <p:nvSpPr>
          <p:cNvPr id="33" name="圆角矩形 32"/>
          <p:cNvSpPr/>
          <p:nvPr>
            <p:custDataLst>
              <p:tags r:id="rId4"/>
            </p:custDataLst>
          </p:nvPr>
        </p:nvSpPr>
        <p:spPr>
          <a:xfrm>
            <a:off x="5556524" y="2470093"/>
            <a:ext cx="4742967" cy="677248"/>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da-DK" altLang="zh-CN" sz="1400" spc="150" dirty="0">
              <a:solidFill>
                <a:srgbClr val="000000"/>
              </a:solidFill>
              <a:latin typeface="微软雅黑" panose="020B0503020204020204" pitchFamily="34" charset="-122"/>
              <a:ea typeface="微软雅黑" panose="020B0503020204020204" pitchFamily="34" charset="-122"/>
            </a:endParaRPr>
          </a:p>
        </p:txBody>
      </p:sp>
      <p:sp>
        <p:nvSpPr>
          <p:cNvPr id="35" name="椭圆 34"/>
          <p:cNvSpPr/>
          <p:nvPr>
            <p:custDataLst>
              <p:tags r:id="rId5"/>
            </p:custDataLst>
          </p:nvPr>
        </p:nvSpPr>
        <p:spPr>
          <a:xfrm>
            <a:off x="4996992" y="2327893"/>
            <a:ext cx="961646" cy="961646"/>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p:cNvSpPr/>
          <p:nvPr>
            <p:custDataLst>
              <p:tags r:id="rId6"/>
            </p:custDataLst>
          </p:nvPr>
        </p:nvSpPr>
        <p:spPr>
          <a:xfrm>
            <a:off x="5079793" y="2410694"/>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02</a:t>
            </a:r>
          </a:p>
        </p:txBody>
      </p:sp>
      <p:sp>
        <p:nvSpPr>
          <p:cNvPr id="38" name="圆角矩形 37"/>
          <p:cNvSpPr/>
          <p:nvPr>
            <p:custDataLst>
              <p:tags r:id="rId7"/>
            </p:custDataLst>
          </p:nvPr>
        </p:nvSpPr>
        <p:spPr>
          <a:xfrm>
            <a:off x="2452041" y="3357353"/>
            <a:ext cx="4742967" cy="677248"/>
          </a:xfrm>
          <a:prstGeom prst="roundRect">
            <a:avLst>
              <a:gd name="adj" fmla="val 50000"/>
            </a:avLst>
          </a:prstGeom>
          <a:solidFill>
            <a:srgbClr val="1AA3AA">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zh-CN" altLang="en-US" sz="1400" spc="150" dirty="0">
              <a:solidFill>
                <a:srgbClr val="000000"/>
              </a:solidFill>
              <a:latin typeface="微软雅黑" panose="020B0503020204020204" pitchFamily="34" charset="-122"/>
              <a:ea typeface="微软雅黑" panose="020B0503020204020204" pitchFamily="34" charset="-122"/>
            </a:endParaRPr>
          </a:p>
        </p:txBody>
      </p:sp>
      <p:sp>
        <p:nvSpPr>
          <p:cNvPr id="40" name="椭圆 39"/>
          <p:cNvSpPr/>
          <p:nvPr>
            <p:custDataLst>
              <p:tags r:id="rId8"/>
            </p:custDataLst>
          </p:nvPr>
        </p:nvSpPr>
        <p:spPr>
          <a:xfrm>
            <a:off x="1892509" y="3215154"/>
            <a:ext cx="961646" cy="961646"/>
          </a:xfrm>
          <a:prstGeom prst="ellipse">
            <a:avLst/>
          </a:prstGeom>
          <a:solidFill>
            <a:srgbClr val="1AA3AA"/>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1" name="椭圆 40"/>
          <p:cNvSpPr/>
          <p:nvPr>
            <p:custDataLst>
              <p:tags r:id="rId9"/>
            </p:custDataLst>
          </p:nvPr>
        </p:nvSpPr>
        <p:spPr>
          <a:xfrm>
            <a:off x="1975310" y="3297954"/>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微软雅黑" panose="020B0503020204020204" pitchFamily="34" charset="-122"/>
                <a:ea typeface="微软雅黑" panose="020B0503020204020204" pitchFamily="34" charset="-122"/>
                <a:cs typeface="+mn-ea"/>
              </a:rPr>
              <a:t>03</a:t>
            </a:r>
          </a:p>
        </p:txBody>
      </p:sp>
      <p:sp>
        <p:nvSpPr>
          <p:cNvPr id="43" name="圆角矩形 42"/>
          <p:cNvSpPr/>
          <p:nvPr>
            <p:custDataLst>
              <p:tags r:id="rId10"/>
            </p:custDataLst>
          </p:nvPr>
        </p:nvSpPr>
        <p:spPr>
          <a:xfrm>
            <a:off x="5556524" y="4244614"/>
            <a:ext cx="4742967" cy="677248"/>
          </a:xfrm>
          <a:prstGeom prst="roundRect">
            <a:avLst>
              <a:gd name="adj" fmla="val 50000"/>
            </a:avLst>
          </a:prstGeom>
          <a:solidFill>
            <a:srgbClr val="69A35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zh-CN" altLang="en-US" sz="1400" spc="150" dirty="0">
              <a:solidFill>
                <a:srgbClr val="000000"/>
              </a:solidFill>
              <a:latin typeface="微软雅黑" panose="020B0503020204020204" pitchFamily="34" charset="-122"/>
              <a:ea typeface="微软雅黑" panose="020B0503020204020204" pitchFamily="34" charset="-122"/>
            </a:endParaRPr>
          </a:p>
        </p:txBody>
      </p:sp>
      <p:sp>
        <p:nvSpPr>
          <p:cNvPr id="45" name="椭圆 44"/>
          <p:cNvSpPr/>
          <p:nvPr>
            <p:custDataLst>
              <p:tags r:id="rId11"/>
            </p:custDataLst>
          </p:nvPr>
        </p:nvSpPr>
        <p:spPr>
          <a:xfrm>
            <a:off x="4996992" y="4102415"/>
            <a:ext cx="961646" cy="961646"/>
          </a:xfrm>
          <a:prstGeom prst="ellipse">
            <a:avLst/>
          </a:prstGeom>
          <a:solidFill>
            <a:srgbClr val="69A35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6" name="椭圆 45"/>
          <p:cNvSpPr/>
          <p:nvPr>
            <p:custDataLst>
              <p:tags r:id="rId12"/>
            </p:custDataLst>
          </p:nvPr>
        </p:nvSpPr>
        <p:spPr>
          <a:xfrm>
            <a:off x="5079793" y="4185215"/>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04</a:t>
            </a:r>
          </a:p>
        </p:txBody>
      </p:sp>
      <p:sp>
        <p:nvSpPr>
          <p:cNvPr id="48" name="圆角矩形 47"/>
          <p:cNvSpPr/>
          <p:nvPr>
            <p:custDataLst>
              <p:tags r:id="rId13"/>
            </p:custDataLst>
          </p:nvPr>
        </p:nvSpPr>
        <p:spPr>
          <a:xfrm>
            <a:off x="2452041" y="5131875"/>
            <a:ext cx="4742967" cy="677248"/>
          </a:xfrm>
          <a:prstGeom prst="roundRect">
            <a:avLst>
              <a:gd name="adj" fmla="val 50000"/>
            </a:avLst>
          </a:prstGeom>
          <a:solidFill>
            <a:srgbClr val="9BBB59">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lstStyle/>
          <a:p>
            <a:pPr>
              <a:lnSpc>
                <a:spcPct val="120000"/>
              </a:lnSpc>
            </a:pPr>
            <a:endParaRPr lang="zh-CN" altLang="en-US" sz="1400" spc="150" dirty="0">
              <a:solidFill>
                <a:srgbClr val="000000"/>
              </a:solidFill>
              <a:latin typeface="微软雅黑" panose="020B0503020204020204" pitchFamily="34" charset="-122"/>
              <a:ea typeface="微软雅黑" panose="020B0503020204020204" pitchFamily="34" charset="-122"/>
            </a:endParaRPr>
          </a:p>
        </p:txBody>
      </p:sp>
      <p:sp>
        <p:nvSpPr>
          <p:cNvPr id="50" name="椭圆 49"/>
          <p:cNvSpPr/>
          <p:nvPr>
            <p:custDataLst>
              <p:tags r:id="rId14"/>
            </p:custDataLst>
          </p:nvPr>
        </p:nvSpPr>
        <p:spPr>
          <a:xfrm>
            <a:off x="1892509" y="4989676"/>
            <a:ext cx="961646" cy="961646"/>
          </a:xfrm>
          <a:prstGeom prst="ellipse">
            <a:avLst/>
          </a:prstGeom>
          <a:solidFill>
            <a:srgbClr val="9BBB59"/>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51" name="椭圆 50"/>
          <p:cNvSpPr/>
          <p:nvPr>
            <p:custDataLst>
              <p:tags r:id="rId15"/>
            </p:custDataLst>
          </p:nvPr>
        </p:nvSpPr>
        <p:spPr>
          <a:xfrm>
            <a:off x="1975310" y="5072476"/>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800">
                <a:solidFill>
                  <a:sysClr val="window" lastClr="FFFFFF"/>
                </a:solidFill>
                <a:latin typeface="Arial" panose="020B0604020202020204" pitchFamily="34" charset="0"/>
                <a:ea typeface="微软雅黑" panose="020B0503020204020204" pitchFamily="34" charset="-122"/>
                <a:cs typeface="Arial" panose="020B0604020202020204" pitchFamily="34" charset="0"/>
              </a:rPr>
              <a:t>05</a:t>
            </a:r>
          </a:p>
        </p:txBody>
      </p:sp>
      <p:sp>
        <p:nvSpPr>
          <p:cNvPr id="4" name="文本框 3"/>
          <p:cNvSpPr txBox="1"/>
          <p:nvPr>
            <p:custDataLst>
              <p:tags r:id="rId16"/>
            </p:custDataLst>
          </p:nvPr>
        </p:nvSpPr>
        <p:spPr>
          <a:xfrm>
            <a:off x="2917907" y="1696148"/>
            <a:ext cx="3921044" cy="450617"/>
          </a:xfrm>
          <a:prstGeom prst="rect">
            <a:avLst/>
          </a:prstGeom>
          <a:noFill/>
        </p:spPr>
        <p:txBody>
          <a:bodyPr wrap="square" rtlCol="0" anchor="ctr">
            <a:normAutofit/>
          </a:bodyPr>
          <a:lstStyle/>
          <a:p>
            <a:pPr>
              <a:lnSpc>
                <a:spcPct val="120000"/>
              </a:lnSpc>
            </a:pPr>
            <a:r>
              <a:rPr lang="zh-CN" altLang="en-US" sz="1400" spc="150" dirty="0">
                <a:latin typeface="微软雅黑" panose="020B0503020204020204" pitchFamily="34" charset="-122"/>
                <a:ea typeface="微软雅黑" panose="020B0503020204020204" pitchFamily="34" charset="-122"/>
              </a:rPr>
              <a:t>软件未达到产品说明书已经标明的功能</a:t>
            </a:r>
          </a:p>
        </p:txBody>
      </p:sp>
      <p:sp>
        <p:nvSpPr>
          <p:cNvPr id="23" name="文本框 22"/>
          <p:cNvSpPr txBox="1"/>
          <p:nvPr>
            <p:custDataLst>
              <p:tags r:id="rId17"/>
            </p:custDataLst>
          </p:nvPr>
        </p:nvSpPr>
        <p:spPr>
          <a:xfrm>
            <a:off x="6031914" y="2583409"/>
            <a:ext cx="3921044" cy="450617"/>
          </a:xfrm>
          <a:prstGeom prst="rect">
            <a:avLst/>
          </a:prstGeom>
          <a:noFill/>
        </p:spPr>
        <p:txBody>
          <a:bodyPr wrap="square" rtlCol="0" anchor="ctr">
            <a:normAutofit fontScale="90000"/>
          </a:bodyPr>
          <a:lstStyle/>
          <a:p>
            <a:pPr>
              <a:lnSpc>
                <a:spcPct val="120000"/>
              </a:lnSpc>
            </a:pPr>
            <a:r>
              <a:rPr lang="zh-CN" altLang="en-US" sz="1400" spc="150" dirty="0">
                <a:latin typeface="微软雅黑" panose="020B0503020204020204" pitchFamily="34" charset="-122"/>
                <a:ea typeface="微软雅黑" panose="020B0503020204020204" pitchFamily="34" charset="-122"/>
              </a:rPr>
              <a:t>软件出现了产品说明书中指明不会出现的错误</a:t>
            </a:r>
          </a:p>
        </p:txBody>
      </p:sp>
      <p:sp>
        <p:nvSpPr>
          <p:cNvPr id="24" name="文本框 23"/>
          <p:cNvSpPr txBox="1"/>
          <p:nvPr>
            <p:custDataLst>
              <p:tags r:id="rId18"/>
            </p:custDataLst>
          </p:nvPr>
        </p:nvSpPr>
        <p:spPr>
          <a:xfrm>
            <a:off x="2917907" y="3470669"/>
            <a:ext cx="3921044" cy="450617"/>
          </a:xfrm>
          <a:prstGeom prst="rect">
            <a:avLst/>
          </a:prstGeom>
          <a:noFill/>
        </p:spPr>
        <p:txBody>
          <a:bodyPr wrap="square" rtlCol="0" anchor="ctr">
            <a:normAutofit fontScale="87500"/>
          </a:bodyPr>
          <a:lstStyle/>
          <a:p>
            <a:pPr>
              <a:lnSpc>
                <a:spcPct val="120000"/>
              </a:lnSpc>
            </a:pPr>
            <a:r>
              <a:rPr lang="zh-CN" altLang="en-US" sz="1400" spc="150" dirty="0">
                <a:latin typeface="微软雅黑" panose="020B0503020204020204" pitchFamily="34" charset="-122"/>
                <a:ea typeface="微软雅黑" panose="020B0503020204020204" pitchFamily="34" charset="-122"/>
              </a:rPr>
              <a:t>软件未达到产品说明书虽未指出但是常识的目标</a:t>
            </a:r>
          </a:p>
        </p:txBody>
      </p:sp>
      <p:sp>
        <p:nvSpPr>
          <p:cNvPr id="25" name="文本框 24"/>
          <p:cNvSpPr txBox="1"/>
          <p:nvPr>
            <p:custDataLst>
              <p:tags r:id="rId19"/>
            </p:custDataLst>
          </p:nvPr>
        </p:nvSpPr>
        <p:spPr>
          <a:xfrm>
            <a:off x="2917825" y="5132070"/>
            <a:ext cx="4276725" cy="736600"/>
          </a:xfrm>
          <a:prstGeom prst="rect">
            <a:avLst/>
          </a:prstGeom>
          <a:noFill/>
        </p:spPr>
        <p:txBody>
          <a:bodyPr wrap="square" rtlCol="0" anchor="ctr">
            <a:normAutofit/>
          </a:bodyPr>
          <a:lstStyle/>
          <a:p>
            <a:pPr>
              <a:lnSpc>
                <a:spcPct val="120000"/>
              </a:lnSpc>
            </a:pPr>
            <a:r>
              <a:rPr lang="zh-CN" altLang="en-US" sz="1400" spc="150" dirty="0">
                <a:latin typeface="微软雅黑" panose="020B0503020204020204" pitchFamily="34" charset="-122"/>
                <a:ea typeface="微软雅黑" panose="020B0503020204020204" pitchFamily="34" charset="-122"/>
              </a:rPr>
              <a:t>测试人员认为不易使用、难以理解、流程不通或用户难以使用</a:t>
            </a:r>
          </a:p>
        </p:txBody>
      </p:sp>
      <p:sp>
        <p:nvSpPr>
          <p:cNvPr id="26" name="文本框 25"/>
          <p:cNvSpPr txBox="1"/>
          <p:nvPr>
            <p:custDataLst>
              <p:tags r:id="rId20"/>
            </p:custDataLst>
          </p:nvPr>
        </p:nvSpPr>
        <p:spPr>
          <a:xfrm>
            <a:off x="6031914" y="4357930"/>
            <a:ext cx="3921044" cy="450617"/>
          </a:xfrm>
          <a:prstGeom prst="rect">
            <a:avLst/>
          </a:prstGeom>
          <a:noFill/>
        </p:spPr>
        <p:txBody>
          <a:bodyPr wrap="square" rtlCol="0" anchor="ctr">
            <a:normAutofit/>
          </a:bodyPr>
          <a:lstStyle/>
          <a:p>
            <a:pPr>
              <a:lnSpc>
                <a:spcPct val="120000"/>
              </a:lnSpc>
            </a:pPr>
            <a:r>
              <a:rPr lang="zh-CN" altLang="en-US" sz="1400" spc="150" dirty="0">
                <a:latin typeface="微软雅黑" panose="020B0503020204020204" pitchFamily="34" charset="-122"/>
                <a:ea typeface="微软雅黑" panose="020B0503020204020204" pitchFamily="34" charset="-122"/>
              </a:rPr>
              <a:t>功能超出了说明书中指出的范围</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软件缺陷产生的原因</a:t>
            </a:r>
          </a:p>
        </p:txBody>
      </p:sp>
      <p:pic>
        <p:nvPicPr>
          <p:cNvPr id="4" name="图片 3"/>
          <p:cNvPicPr>
            <a:picLocks noChangeAspect="1"/>
          </p:cNvPicPr>
          <p:nvPr/>
        </p:nvPicPr>
        <p:blipFill>
          <a:blip r:embed="rId2"/>
          <a:stretch>
            <a:fillRect/>
          </a:stretch>
        </p:blipFill>
        <p:spPr>
          <a:xfrm>
            <a:off x="3990975" y="1552575"/>
            <a:ext cx="4210050" cy="3752850"/>
          </a:xfrm>
          <a:prstGeom prst="rect">
            <a:avLst/>
          </a:prstGeom>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软件测试的目的</a:t>
            </a:r>
          </a:p>
        </p:txBody>
      </p:sp>
      <p:cxnSp>
        <p:nvCxnSpPr>
          <p:cNvPr id="4" name="直接连接符 3"/>
          <p:cNvCxnSpPr/>
          <p:nvPr>
            <p:custDataLst>
              <p:tags r:id="rId1"/>
            </p:custDataLst>
          </p:nvPr>
        </p:nvCxnSpPr>
        <p:spPr>
          <a:xfrm>
            <a:off x="3068783" y="979826"/>
            <a:ext cx="0" cy="5602687"/>
          </a:xfrm>
          <a:prstGeom prst="line">
            <a:avLst/>
          </a:prstGeom>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2"/>
            </p:custDataLst>
          </p:nvPr>
        </p:nvSpPr>
        <p:spPr>
          <a:xfrm>
            <a:off x="3068784" y="2776211"/>
            <a:ext cx="682493" cy="83760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36"/>
          <p:cNvSpPr/>
          <p:nvPr>
            <p:custDataLst>
              <p:tags r:id="rId3"/>
            </p:custDataLst>
          </p:nvPr>
        </p:nvSpPr>
        <p:spPr>
          <a:xfrm>
            <a:off x="3751279" y="3127799"/>
            <a:ext cx="464473" cy="486016"/>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B</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custDataLst>
              <p:tags r:id="rId4"/>
            </p:custDataLst>
          </p:nvPr>
        </p:nvSpPr>
        <p:spPr>
          <a:xfrm>
            <a:off x="4277792" y="3098411"/>
            <a:ext cx="6605491" cy="536938"/>
          </a:xfrm>
          <a:prstGeom prst="rect">
            <a:avLst/>
          </a:prstGeom>
          <a:noFill/>
        </p:spPr>
        <p:txBody>
          <a:bodyPr wrap="square" rtlCol="0" anchor="ctr">
            <a:normAutofit/>
          </a:bodyPr>
          <a:lstStyle/>
          <a:p>
            <a:pPr>
              <a:lnSpc>
                <a:spcPct val="120000"/>
              </a:lnSpc>
            </a:pPr>
            <a:r>
              <a:rPr lang="zh-CN" altLang="en-US" sz="1600" spc="150">
                <a:solidFill>
                  <a:srgbClr val="3498DB"/>
                </a:solidFill>
                <a:latin typeface="Arial" panose="020B0604020202020204" pitchFamily="34" charset="0"/>
                <a:ea typeface="微软雅黑" panose="020B0503020204020204" pitchFamily="34" charset="-122"/>
                <a:sym typeface="Arial" panose="020B0604020202020204" pitchFamily="34" charset="0"/>
              </a:rPr>
              <a:t>测试只能证明软件存在缺陷（发现并证明缺陷的搬运工）</a:t>
            </a:r>
          </a:p>
        </p:txBody>
      </p:sp>
      <p:sp>
        <p:nvSpPr>
          <p:cNvPr id="63" name="任意多边形 62"/>
          <p:cNvSpPr/>
          <p:nvPr>
            <p:custDataLst>
              <p:tags r:id="rId5"/>
            </p:custDataLst>
          </p:nvPr>
        </p:nvSpPr>
        <p:spPr>
          <a:xfrm>
            <a:off x="3068784" y="4246997"/>
            <a:ext cx="682493" cy="837604"/>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6"/>
            </p:custDataLst>
          </p:nvPr>
        </p:nvSpPr>
        <p:spPr>
          <a:xfrm>
            <a:off x="3751279" y="4598585"/>
            <a:ext cx="464473" cy="486017"/>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C</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custDataLst>
              <p:tags r:id="rId7"/>
            </p:custDataLst>
          </p:nvPr>
        </p:nvSpPr>
        <p:spPr>
          <a:xfrm>
            <a:off x="4277792" y="4573127"/>
            <a:ext cx="6605491" cy="536939"/>
          </a:xfrm>
          <a:prstGeom prst="rect">
            <a:avLst/>
          </a:prstGeom>
          <a:noFill/>
        </p:spPr>
        <p:txBody>
          <a:bodyPr wrap="square" rtlCol="0" anchor="ctr">
            <a:normAutofit/>
          </a:bodyPr>
          <a:lstStyle/>
          <a:p>
            <a:pPr>
              <a:lnSpc>
                <a:spcPct val="120000"/>
              </a:lnSpc>
            </a:pPr>
            <a:r>
              <a:rPr lang="zh-CN" altLang="en-US" sz="1600" spc="150">
                <a:solidFill>
                  <a:srgbClr val="1AA3AA"/>
                </a:solidFill>
                <a:latin typeface="Arial" panose="020B0604020202020204" pitchFamily="34" charset="0"/>
                <a:ea typeface="微软雅黑" panose="020B0503020204020204" pitchFamily="34" charset="-122"/>
                <a:sym typeface="Arial" panose="020B0604020202020204" pitchFamily="34" charset="0"/>
              </a:rPr>
              <a:t>测试可以使软件中的缺陷降低到一定程度，而不是彻底消灭</a:t>
            </a:r>
          </a:p>
        </p:txBody>
      </p:sp>
      <p:sp>
        <p:nvSpPr>
          <p:cNvPr id="69" name="任意多边形 68"/>
          <p:cNvSpPr/>
          <p:nvPr>
            <p:custDataLst>
              <p:tags r:id="rId8"/>
            </p:custDataLst>
          </p:nvPr>
        </p:nvSpPr>
        <p:spPr>
          <a:xfrm>
            <a:off x="3068784" y="5721715"/>
            <a:ext cx="682493" cy="837604"/>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69A35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69"/>
          <p:cNvSpPr/>
          <p:nvPr>
            <p:custDataLst>
              <p:tags r:id="rId9"/>
            </p:custDataLst>
          </p:nvPr>
        </p:nvSpPr>
        <p:spPr>
          <a:xfrm>
            <a:off x="3751279" y="6073303"/>
            <a:ext cx="464473" cy="486017"/>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D</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10"/>
            </p:custDataLst>
          </p:nvPr>
        </p:nvSpPr>
        <p:spPr>
          <a:xfrm>
            <a:off x="4277792" y="6051769"/>
            <a:ext cx="6605491" cy="536939"/>
          </a:xfrm>
          <a:prstGeom prst="rect">
            <a:avLst/>
          </a:prstGeom>
          <a:noFill/>
        </p:spPr>
        <p:txBody>
          <a:bodyPr wrap="square" rtlCol="0" anchor="ctr">
            <a:normAutofit/>
          </a:bodyPr>
          <a:lstStyle/>
          <a:p>
            <a:pPr>
              <a:lnSpc>
                <a:spcPct val="120000"/>
              </a:lnSpc>
            </a:pPr>
            <a:r>
              <a:rPr lang="zh-CN" altLang="en-US" sz="1600" spc="150">
                <a:solidFill>
                  <a:srgbClr val="69A35B"/>
                </a:solidFill>
                <a:latin typeface="Arial" panose="020B0604020202020204" pitchFamily="34" charset="0"/>
                <a:ea typeface="微软雅黑" panose="020B0503020204020204" pitchFamily="34" charset="-122"/>
                <a:sym typeface="Arial" panose="020B0604020202020204" pitchFamily="34" charset="0"/>
              </a:rPr>
              <a:t>以较少的用例、时间、人力找到软件中的各种</a:t>
            </a:r>
            <a:r>
              <a:rPr lang="en-US" altLang="zh-CN" sz="1600" spc="150">
                <a:solidFill>
                  <a:srgbClr val="69A35B"/>
                </a:solidFill>
                <a:latin typeface="Arial" panose="020B0604020202020204" pitchFamily="34" charset="0"/>
                <a:ea typeface="微软雅黑" panose="020B0503020204020204" pitchFamily="34" charset="-122"/>
                <a:sym typeface="Arial" panose="020B0604020202020204" pitchFamily="34" charset="0"/>
              </a:rPr>
              <a:t>bug</a:t>
            </a:r>
            <a:r>
              <a:rPr lang="zh-CN" altLang="en-US" sz="1600" spc="150">
                <a:solidFill>
                  <a:srgbClr val="69A35B"/>
                </a:solidFill>
                <a:latin typeface="Arial" panose="020B0604020202020204" pitchFamily="34" charset="0"/>
                <a:ea typeface="微软雅黑" panose="020B0503020204020204" pitchFamily="34" charset="-122"/>
                <a:sym typeface="Arial" panose="020B0604020202020204" pitchFamily="34" charset="0"/>
              </a:rPr>
              <a:t>来保证其质量</a:t>
            </a:r>
          </a:p>
        </p:txBody>
      </p:sp>
      <p:sp>
        <p:nvSpPr>
          <p:cNvPr id="22" name="任意多边形 21"/>
          <p:cNvSpPr/>
          <p:nvPr>
            <p:custDataLst>
              <p:tags r:id="rId11"/>
            </p:custDataLst>
          </p:nvPr>
        </p:nvSpPr>
        <p:spPr>
          <a:xfrm>
            <a:off x="3068784" y="1305425"/>
            <a:ext cx="682493" cy="83760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12"/>
            </p:custDataLst>
          </p:nvPr>
        </p:nvSpPr>
        <p:spPr>
          <a:xfrm>
            <a:off x="3751279" y="1657014"/>
            <a:ext cx="464473" cy="486016"/>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3"/>
            </p:custDataLst>
          </p:nvPr>
        </p:nvSpPr>
        <p:spPr>
          <a:xfrm>
            <a:off x="4277792" y="1627625"/>
            <a:ext cx="6605491" cy="536938"/>
          </a:xfrm>
          <a:prstGeom prst="rect">
            <a:avLst/>
          </a:prstGeom>
          <a:noFill/>
        </p:spPr>
        <p:txBody>
          <a:bodyPr wrap="square" rtlCol="0" anchor="ctr">
            <a:normAutofit/>
          </a:bodyPr>
          <a:lstStyle/>
          <a:p>
            <a:pPr>
              <a:lnSpc>
                <a:spcPct val="120000"/>
              </a:lnSpc>
            </a:pPr>
            <a:r>
              <a:rPr lang="zh-CN" altLang="en-US" sz="1600" spc="150">
                <a:solidFill>
                  <a:srgbClr val="1F74AD"/>
                </a:solidFill>
                <a:latin typeface="Arial" panose="020B0604020202020204" pitchFamily="34" charset="0"/>
                <a:ea typeface="微软雅黑" panose="020B0503020204020204" pitchFamily="34" charset="-122"/>
                <a:sym typeface="Arial" panose="020B0604020202020204" pitchFamily="34" charset="0"/>
              </a:rPr>
              <a:t>就是发现软件中的各种缺陷</a:t>
            </a: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什么是（优秀的）测试用例</a:t>
            </a:r>
          </a:p>
        </p:txBody>
      </p:sp>
      <p:cxnSp>
        <p:nvCxnSpPr>
          <p:cNvPr id="33795" name="直接连接符 7"/>
          <p:cNvCxnSpPr>
            <a:cxnSpLocks noChangeShapeType="1"/>
          </p:cNvCxnSpPr>
          <p:nvPr>
            <p:custDataLst>
              <p:tags r:id="rId1"/>
            </p:custDataLst>
          </p:nvPr>
        </p:nvCxnSpPr>
        <p:spPr bwMode="auto">
          <a:xfrm>
            <a:off x="7192963" y="24257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796" name="椭圆 8"/>
          <p:cNvSpPr>
            <a:spLocks noChangeArrowheads="1"/>
          </p:cNvSpPr>
          <p:nvPr>
            <p:custDataLst>
              <p:tags r:id="rId2"/>
            </p:custDataLst>
          </p:nvPr>
        </p:nvSpPr>
        <p:spPr bwMode="auto">
          <a:xfrm>
            <a:off x="7827963" y="2266950"/>
            <a:ext cx="315912" cy="315913"/>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1</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797" name="文本框 29"/>
          <p:cNvSpPr txBox="1">
            <a:spLocks noChangeArrowheads="1"/>
          </p:cNvSpPr>
          <p:nvPr>
            <p:custDataLst>
              <p:tags r:id="rId3"/>
            </p:custDataLst>
          </p:nvPr>
        </p:nvSpPr>
        <p:spPr bwMode="auto">
          <a:xfrm>
            <a:off x="8375649" y="1878013"/>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完整性</a:t>
            </a:r>
          </a:p>
        </p:txBody>
      </p:sp>
      <p:sp>
        <p:nvSpPr>
          <p:cNvPr id="33800" name="任意多边形 25"/>
          <p:cNvSpPr/>
          <p:nvPr>
            <p:custDataLst>
              <p:tags r:id="rId4"/>
            </p:custDataLst>
          </p:nvPr>
        </p:nvSpPr>
        <p:spPr bwMode="auto">
          <a:xfrm rot="1800000">
            <a:off x="6300788" y="2316163"/>
            <a:ext cx="865187" cy="33972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sp>
        <p:nvSpPr>
          <p:cNvPr id="33799" name="任意多边形 24"/>
          <p:cNvSpPr/>
          <p:nvPr>
            <p:custDataLst>
              <p:tags r:id="rId5"/>
            </p:custDataLst>
          </p:nvPr>
        </p:nvSpPr>
        <p:spPr bwMode="auto">
          <a:xfrm rot="5400000">
            <a:off x="6942138" y="342582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04" name="直接连接符 49"/>
          <p:cNvCxnSpPr>
            <a:cxnSpLocks noChangeShapeType="1"/>
          </p:cNvCxnSpPr>
          <p:nvPr>
            <p:custDataLst>
              <p:tags r:id="rId6"/>
            </p:custDataLst>
          </p:nvPr>
        </p:nvCxnSpPr>
        <p:spPr bwMode="auto">
          <a:xfrm>
            <a:off x="7640638" y="36068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05" name="椭圆 50"/>
          <p:cNvSpPr>
            <a:spLocks noChangeArrowheads="1"/>
          </p:cNvSpPr>
          <p:nvPr>
            <p:custDataLst>
              <p:tags r:id="rId7"/>
            </p:custDataLst>
          </p:nvPr>
        </p:nvSpPr>
        <p:spPr bwMode="auto">
          <a:xfrm>
            <a:off x="8275638" y="3448050"/>
            <a:ext cx="315912" cy="315913"/>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2</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06" name="文本框 29"/>
          <p:cNvSpPr txBox="1">
            <a:spLocks noChangeArrowheads="1"/>
          </p:cNvSpPr>
          <p:nvPr>
            <p:custDataLst>
              <p:tags r:id="rId8"/>
            </p:custDataLst>
          </p:nvPr>
        </p:nvSpPr>
        <p:spPr bwMode="auto">
          <a:xfrm>
            <a:off x="8823324" y="3059113"/>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准确性</a:t>
            </a:r>
          </a:p>
        </p:txBody>
      </p:sp>
      <p:sp>
        <p:nvSpPr>
          <p:cNvPr id="33798" name="任意多边形 27"/>
          <p:cNvSpPr/>
          <p:nvPr>
            <p:custDataLst>
              <p:tags r:id="rId9"/>
            </p:custDataLst>
          </p:nvPr>
        </p:nvSpPr>
        <p:spPr bwMode="auto">
          <a:xfrm rot="9000000">
            <a:off x="6300788" y="453707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07" name="直接连接符 53"/>
          <p:cNvCxnSpPr>
            <a:cxnSpLocks noChangeShapeType="1"/>
          </p:cNvCxnSpPr>
          <p:nvPr>
            <p:custDataLst>
              <p:tags r:id="rId10"/>
            </p:custDataLst>
          </p:nvPr>
        </p:nvCxnSpPr>
        <p:spPr bwMode="auto">
          <a:xfrm>
            <a:off x="6967538" y="487203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08" name="椭圆 54"/>
          <p:cNvSpPr>
            <a:spLocks noChangeArrowheads="1"/>
          </p:cNvSpPr>
          <p:nvPr>
            <p:custDataLst>
              <p:tags r:id="rId11"/>
            </p:custDataLst>
          </p:nvPr>
        </p:nvSpPr>
        <p:spPr bwMode="auto">
          <a:xfrm>
            <a:off x="7602538" y="4713288"/>
            <a:ext cx="315912" cy="315912"/>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3</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09" name="文本框 29"/>
          <p:cNvSpPr txBox="1">
            <a:spLocks noChangeArrowheads="1"/>
          </p:cNvSpPr>
          <p:nvPr>
            <p:custDataLst>
              <p:tags r:id="rId12"/>
            </p:custDataLst>
          </p:nvPr>
        </p:nvSpPr>
        <p:spPr bwMode="auto">
          <a:xfrm>
            <a:off x="8150224" y="4324350"/>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描述清晰无歧义</a:t>
            </a:r>
          </a:p>
        </p:txBody>
      </p:sp>
      <p:sp>
        <p:nvSpPr>
          <p:cNvPr id="33801" name="任意多边形 26"/>
          <p:cNvSpPr/>
          <p:nvPr>
            <p:custDataLst>
              <p:tags r:id="rId13"/>
            </p:custDataLst>
          </p:nvPr>
        </p:nvSpPr>
        <p:spPr bwMode="auto">
          <a:xfrm rot="19800000">
            <a:off x="5018088" y="2316163"/>
            <a:ext cx="865187" cy="33972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10" name="直接连接符 57"/>
          <p:cNvCxnSpPr>
            <a:cxnSpLocks noChangeShapeType="1"/>
          </p:cNvCxnSpPr>
          <p:nvPr>
            <p:custDataLst>
              <p:tags r:id="rId14"/>
            </p:custDataLst>
          </p:nvPr>
        </p:nvCxnSpPr>
        <p:spPr bwMode="auto">
          <a:xfrm flipH="1">
            <a:off x="4551363" y="235108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1" name="椭圆 58"/>
          <p:cNvSpPr>
            <a:spLocks noChangeArrowheads="1"/>
          </p:cNvSpPr>
          <p:nvPr>
            <p:custDataLst>
              <p:tags r:id="rId15"/>
            </p:custDataLst>
          </p:nvPr>
        </p:nvSpPr>
        <p:spPr bwMode="auto">
          <a:xfrm flipH="1">
            <a:off x="4159250" y="2192338"/>
            <a:ext cx="315913" cy="315912"/>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6</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2" name="文本框 29"/>
          <p:cNvSpPr txBox="1">
            <a:spLocks noChangeArrowheads="1"/>
          </p:cNvSpPr>
          <p:nvPr>
            <p:custDataLst>
              <p:tags r:id="rId16"/>
            </p:custDataLst>
          </p:nvPr>
        </p:nvSpPr>
        <p:spPr bwMode="auto">
          <a:xfrm flipH="1">
            <a:off x="1366683" y="1803400"/>
            <a:ext cx="256079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可复用</a:t>
            </a:r>
          </a:p>
        </p:txBody>
      </p:sp>
      <p:sp>
        <p:nvSpPr>
          <p:cNvPr id="33803" name="任意多边形 44"/>
          <p:cNvSpPr/>
          <p:nvPr>
            <p:custDataLst>
              <p:tags r:id="rId17"/>
            </p:custDataLst>
          </p:nvPr>
        </p:nvSpPr>
        <p:spPr bwMode="auto">
          <a:xfrm rot="16200000">
            <a:off x="4376738" y="342582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endParaRPr lang="zh-CN" altLang="en-US" sz="2800"/>
          </a:p>
        </p:txBody>
      </p:sp>
      <p:cxnSp>
        <p:nvCxnSpPr>
          <p:cNvPr id="33813" name="直接连接符 61"/>
          <p:cNvCxnSpPr>
            <a:cxnSpLocks noChangeShapeType="1"/>
          </p:cNvCxnSpPr>
          <p:nvPr>
            <p:custDataLst>
              <p:tags r:id="rId18"/>
            </p:custDataLst>
          </p:nvPr>
        </p:nvCxnSpPr>
        <p:spPr bwMode="auto">
          <a:xfrm flipH="1">
            <a:off x="3956050" y="36068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4" name="椭圆 62"/>
          <p:cNvSpPr>
            <a:spLocks noChangeArrowheads="1"/>
          </p:cNvSpPr>
          <p:nvPr>
            <p:custDataLst>
              <p:tags r:id="rId19"/>
            </p:custDataLst>
          </p:nvPr>
        </p:nvSpPr>
        <p:spPr bwMode="auto">
          <a:xfrm flipH="1">
            <a:off x="3563938" y="3448050"/>
            <a:ext cx="315912" cy="315913"/>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5</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5" name="文本框 29"/>
          <p:cNvSpPr txBox="1">
            <a:spLocks noChangeArrowheads="1"/>
          </p:cNvSpPr>
          <p:nvPr>
            <p:custDataLst>
              <p:tags r:id="rId20"/>
            </p:custDataLst>
          </p:nvPr>
        </p:nvSpPr>
        <p:spPr bwMode="auto">
          <a:xfrm flipH="1">
            <a:off x="771371" y="3059113"/>
            <a:ext cx="256079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可读性</a:t>
            </a:r>
          </a:p>
        </p:txBody>
      </p:sp>
      <p:sp>
        <p:nvSpPr>
          <p:cNvPr id="33802" name="任意多边形 30"/>
          <p:cNvSpPr/>
          <p:nvPr>
            <p:custDataLst>
              <p:tags r:id="rId21"/>
            </p:custDataLst>
          </p:nvPr>
        </p:nvSpPr>
        <p:spPr bwMode="auto">
          <a:xfrm rot="12600000">
            <a:off x="5018088" y="453707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16" name="直接连接符 65"/>
          <p:cNvCxnSpPr>
            <a:cxnSpLocks noChangeShapeType="1"/>
          </p:cNvCxnSpPr>
          <p:nvPr>
            <p:custDataLst>
              <p:tags r:id="rId22"/>
            </p:custDataLst>
          </p:nvPr>
        </p:nvCxnSpPr>
        <p:spPr bwMode="auto">
          <a:xfrm flipH="1">
            <a:off x="4640263" y="489108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7" name="椭圆 66"/>
          <p:cNvSpPr>
            <a:spLocks noChangeArrowheads="1"/>
          </p:cNvSpPr>
          <p:nvPr>
            <p:custDataLst>
              <p:tags r:id="rId23"/>
            </p:custDataLst>
          </p:nvPr>
        </p:nvSpPr>
        <p:spPr bwMode="auto">
          <a:xfrm flipH="1">
            <a:off x="4248150" y="4732338"/>
            <a:ext cx="315913" cy="315912"/>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4</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8" name="文本框 29"/>
          <p:cNvSpPr txBox="1">
            <a:spLocks noChangeArrowheads="1"/>
          </p:cNvSpPr>
          <p:nvPr>
            <p:custDataLst>
              <p:tags r:id="rId24"/>
            </p:custDataLst>
          </p:nvPr>
        </p:nvSpPr>
        <p:spPr bwMode="auto">
          <a:xfrm flipH="1">
            <a:off x="1455583" y="4343400"/>
            <a:ext cx="256079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不冗余</a:t>
            </a:r>
          </a:p>
        </p:txBody>
      </p:sp>
      <p:sp>
        <p:nvSpPr>
          <p:cNvPr id="4" name="文本框 3"/>
          <p:cNvSpPr txBox="1"/>
          <p:nvPr/>
        </p:nvSpPr>
        <p:spPr>
          <a:xfrm>
            <a:off x="1702435" y="5742940"/>
            <a:ext cx="8787130" cy="36830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a:t>一句话：让任意一个不懂业务的人按照你的用例来执行后其</a:t>
            </a:r>
            <a:r>
              <a:rPr lang="en-US" altLang="zh-CN"/>
              <a:t>bug</a:t>
            </a:r>
            <a:r>
              <a:rPr lang="zh-CN" altLang="en-US"/>
              <a:t>数很少，越少越好！</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软件测试的原则</a:t>
            </a:r>
          </a:p>
        </p:txBody>
      </p:sp>
      <p:pic>
        <p:nvPicPr>
          <p:cNvPr id="3" name="图片 2"/>
          <p:cNvPicPr>
            <a:picLocks noChangeAspect="1"/>
          </p:cNvPicPr>
          <p:nvPr/>
        </p:nvPicPr>
        <p:blipFill>
          <a:blip r:embed="rId2"/>
          <a:stretch>
            <a:fillRect/>
          </a:stretch>
        </p:blipFill>
        <p:spPr>
          <a:xfrm>
            <a:off x="1489710" y="1447800"/>
            <a:ext cx="6591300" cy="3962400"/>
          </a:xfrm>
          <a:prstGeom prst="rect">
            <a:avLst/>
          </a:prstGeom>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349375" y="1143000"/>
            <a:ext cx="7105650" cy="4572000"/>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软件测试方法（黑盒</a:t>
            </a:r>
            <a:r>
              <a:rPr lang="en-US" altLang="zh-CN"/>
              <a:t>-</a:t>
            </a:r>
            <a:r>
              <a:rPr lang="zh-CN" altLang="en-US"/>
              <a:t>白盒</a:t>
            </a:r>
            <a:r>
              <a:rPr lang="en-US" altLang="zh-CN"/>
              <a:t>-</a:t>
            </a:r>
            <a:r>
              <a:rPr lang="zh-CN" altLang="en-US"/>
              <a:t>灰盒）</a:t>
            </a:r>
          </a:p>
        </p:txBody>
      </p:sp>
      <p:pic>
        <p:nvPicPr>
          <p:cNvPr id="3" name="图片 2"/>
          <p:cNvPicPr>
            <a:picLocks noChangeAspect="1"/>
          </p:cNvPicPr>
          <p:nvPr>
            <p:custDataLst>
              <p:tags r:id="rId1"/>
            </p:custDataLst>
          </p:nvPr>
        </p:nvPicPr>
        <p:blipFill>
          <a:blip r:embed="rId3"/>
          <a:stretch>
            <a:fillRect/>
          </a:stretch>
        </p:blipFill>
        <p:spPr>
          <a:xfrm>
            <a:off x="713105" y="2348230"/>
            <a:ext cx="7448550" cy="2162175"/>
          </a:xfrm>
          <a:prstGeom prst="rect">
            <a:avLst/>
          </a:prstGeom>
        </p:spPr>
      </p:pic>
      <p:pic>
        <p:nvPicPr>
          <p:cNvPr id="4" name="图片 3"/>
          <p:cNvPicPr>
            <a:picLocks noChangeAspect="1"/>
          </p:cNvPicPr>
          <p:nvPr/>
        </p:nvPicPr>
        <p:blipFill>
          <a:blip r:embed="rId4"/>
          <a:stretch>
            <a:fillRect/>
          </a:stretch>
        </p:blipFill>
        <p:spPr>
          <a:xfrm>
            <a:off x="713105" y="1657350"/>
            <a:ext cx="7448550" cy="35439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白盒</a:t>
            </a:r>
          </a:p>
        </p:txBody>
      </p:sp>
      <p:pic>
        <p:nvPicPr>
          <p:cNvPr id="3" name="图片 2"/>
          <p:cNvPicPr>
            <a:picLocks noChangeAspect="1"/>
          </p:cNvPicPr>
          <p:nvPr>
            <p:custDataLst>
              <p:tags r:id="rId1"/>
            </p:custDataLst>
          </p:nvPr>
        </p:nvPicPr>
        <p:blipFill>
          <a:blip r:embed="rId3"/>
          <a:stretch>
            <a:fillRect/>
          </a:stretch>
        </p:blipFill>
        <p:spPr>
          <a:xfrm>
            <a:off x="713105" y="1114425"/>
            <a:ext cx="7334250" cy="4629150"/>
          </a:xfrm>
          <a:prstGeom prst="rect">
            <a:avLst/>
          </a:prstGeom>
        </p:spPr>
      </p:pic>
      <p:pic>
        <p:nvPicPr>
          <p:cNvPr id="4" name="图片 3"/>
          <p:cNvPicPr>
            <a:picLocks noChangeAspect="1"/>
          </p:cNvPicPr>
          <p:nvPr/>
        </p:nvPicPr>
        <p:blipFill>
          <a:blip r:embed="rId4"/>
          <a:stretch>
            <a:fillRect/>
          </a:stretch>
        </p:blipFill>
        <p:spPr>
          <a:xfrm>
            <a:off x="713105" y="1114425"/>
            <a:ext cx="7362825" cy="4629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灰盒</a:t>
            </a:r>
          </a:p>
        </p:txBody>
      </p:sp>
      <p:pic>
        <p:nvPicPr>
          <p:cNvPr id="3" name="图片 2"/>
          <p:cNvPicPr>
            <a:picLocks noChangeAspect="1"/>
          </p:cNvPicPr>
          <p:nvPr/>
        </p:nvPicPr>
        <p:blipFill>
          <a:blip r:embed="rId2"/>
          <a:stretch>
            <a:fillRect/>
          </a:stretch>
        </p:blipFill>
        <p:spPr>
          <a:xfrm>
            <a:off x="713105" y="915035"/>
            <a:ext cx="7534275" cy="5286375"/>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您团队研发的产品是这样的吗？</a:t>
            </a:r>
          </a:p>
        </p:txBody>
      </p:sp>
      <p:pic>
        <p:nvPicPr>
          <p:cNvPr id="3" name="图片 2"/>
          <p:cNvPicPr>
            <a:picLocks noChangeAspect="1"/>
          </p:cNvPicPr>
          <p:nvPr/>
        </p:nvPicPr>
        <p:blipFill>
          <a:blip r:embed="rId2"/>
          <a:stretch>
            <a:fillRect/>
          </a:stretch>
        </p:blipFill>
        <p:spPr>
          <a:xfrm>
            <a:off x="713105" y="1801495"/>
            <a:ext cx="7748270" cy="3255645"/>
          </a:xfrm>
          <a:prstGeom prst="rect">
            <a:avLst/>
          </a:prstGeom>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冒烟与回归的区别</a:t>
            </a:r>
          </a:p>
        </p:txBody>
      </p:sp>
      <p:pic>
        <p:nvPicPr>
          <p:cNvPr id="3" name="图片 2"/>
          <p:cNvPicPr>
            <a:picLocks noChangeAspect="1"/>
          </p:cNvPicPr>
          <p:nvPr/>
        </p:nvPicPr>
        <p:blipFill>
          <a:blip r:embed="rId2"/>
          <a:stretch>
            <a:fillRect/>
          </a:stretch>
        </p:blipFill>
        <p:spPr>
          <a:xfrm>
            <a:off x="713105" y="1247775"/>
            <a:ext cx="7534275" cy="4362450"/>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测试工具和自动化</a:t>
            </a:r>
          </a:p>
        </p:txBody>
      </p:sp>
      <p:sp>
        <p:nvSpPr>
          <p:cNvPr id="37" name="任意多边形 36"/>
          <p:cNvSpPr/>
          <p:nvPr>
            <p:custDataLst>
              <p:tags r:id="rId1"/>
            </p:custDataLst>
          </p:nvPr>
        </p:nvSpPr>
        <p:spPr>
          <a:xfrm>
            <a:off x="6095814" y="1434736"/>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DEAB81"/>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33" name="椭圆 32"/>
          <p:cNvSpPr/>
          <p:nvPr>
            <p:custDataLst>
              <p:tags r:id="rId2"/>
            </p:custDataLst>
          </p:nvPr>
        </p:nvSpPr>
        <p:spPr>
          <a:xfrm>
            <a:off x="6047941" y="1246194"/>
            <a:ext cx="95744" cy="519351"/>
          </a:xfrm>
          <a:prstGeom prst="ellipse">
            <a:avLst/>
          </a:prstGeom>
          <a:solidFill>
            <a:srgbClr val="DEAB81"/>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34" name="椭圆 33"/>
          <p:cNvSpPr/>
          <p:nvPr>
            <p:custDataLst>
              <p:tags r:id="rId3"/>
            </p:custDataLst>
          </p:nvPr>
        </p:nvSpPr>
        <p:spPr>
          <a:xfrm>
            <a:off x="6047941" y="2007323"/>
            <a:ext cx="95744" cy="519351"/>
          </a:xfrm>
          <a:prstGeom prst="ellipse">
            <a:avLst/>
          </a:prstGeom>
          <a:solidFill>
            <a:srgbClr val="869ACD"/>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39" name="椭圆 38"/>
          <p:cNvSpPr/>
          <p:nvPr>
            <p:custDataLst>
              <p:tags r:id="rId4"/>
            </p:custDataLst>
          </p:nvPr>
        </p:nvSpPr>
        <p:spPr>
          <a:xfrm>
            <a:off x="5860927" y="1637581"/>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DEAB81"/>
                </a:solidFill>
                <a:sym typeface="Arial" panose="020B0604020202020204" pitchFamily="34" charset="0"/>
              </a:rPr>
              <a:t>01</a:t>
            </a:r>
            <a:endParaRPr lang="zh-CN" altLang="en-US" b="1" kern="0" dirty="0">
              <a:solidFill>
                <a:srgbClr val="DEAB81"/>
              </a:solidFill>
              <a:sym typeface="Arial" panose="020B0604020202020204" pitchFamily="34" charset="0"/>
            </a:endParaRPr>
          </a:p>
        </p:txBody>
      </p:sp>
      <p:sp>
        <p:nvSpPr>
          <p:cNvPr id="43" name="椭圆 42"/>
          <p:cNvSpPr/>
          <p:nvPr>
            <p:custDataLst>
              <p:tags r:id="rId5"/>
            </p:custDataLst>
          </p:nvPr>
        </p:nvSpPr>
        <p:spPr>
          <a:xfrm>
            <a:off x="6047941" y="2768518"/>
            <a:ext cx="95744" cy="519351"/>
          </a:xfrm>
          <a:prstGeom prst="ellipse">
            <a:avLst/>
          </a:prstGeom>
          <a:solidFill>
            <a:srgbClr val="D26078"/>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45" name="任意多边形 44"/>
          <p:cNvSpPr/>
          <p:nvPr>
            <p:custDataLst>
              <p:tags r:id="rId6"/>
            </p:custDataLst>
          </p:nvPr>
        </p:nvSpPr>
        <p:spPr>
          <a:xfrm>
            <a:off x="6095814" y="2955034"/>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D26078"/>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47" name="椭圆 46"/>
          <p:cNvSpPr/>
          <p:nvPr>
            <p:custDataLst>
              <p:tags r:id="rId7"/>
            </p:custDataLst>
          </p:nvPr>
        </p:nvSpPr>
        <p:spPr>
          <a:xfrm>
            <a:off x="6047941" y="3527621"/>
            <a:ext cx="95744" cy="519351"/>
          </a:xfrm>
          <a:prstGeom prst="ellipse">
            <a:avLst/>
          </a:prstGeom>
          <a:solidFill>
            <a:srgbClr val="EDC51B"/>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53" name="任意多边形 52"/>
          <p:cNvSpPr/>
          <p:nvPr>
            <p:custDataLst>
              <p:tags r:id="rId8"/>
            </p:custDataLst>
          </p:nvPr>
        </p:nvSpPr>
        <p:spPr>
          <a:xfrm>
            <a:off x="6095814" y="4475902"/>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9DCB6B"/>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54" name="椭圆 53"/>
          <p:cNvSpPr/>
          <p:nvPr>
            <p:custDataLst>
              <p:tags r:id="rId9"/>
            </p:custDataLst>
          </p:nvPr>
        </p:nvSpPr>
        <p:spPr>
          <a:xfrm>
            <a:off x="6047941" y="4287360"/>
            <a:ext cx="95744" cy="519351"/>
          </a:xfrm>
          <a:prstGeom prst="ellipse">
            <a:avLst/>
          </a:prstGeom>
          <a:solidFill>
            <a:srgbClr val="9DCB6B"/>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55" name="椭圆 54"/>
          <p:cNvSpPr/>
          <p:nvPr>
            <p:custDataLst>
              <p:tags r:id="rId10"/>
            </p:custDataLst>
          </p:nvPr>
        </p:nvSpPr>
        <p:spPr>
          <a:xfrm>
            <a:off x="6047941" y="5048490"/>
            <a:ext cx="95744" cy="519351"/>
          </a:xfrm>
          <a:prstGeom prst="ellipse">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41" name="任意多边形 40"/>
          <p:cNvSpPr/>
          <p:nvPr>
            <p:custDataLst>
              <p:tags r:id="rId11"/>
            </p:custDataLst>
          </p:nvPr>
        </p:nvSpPr>
        <p:spPr>
          <a:xfrm flipH="1">
            <a:off x="5644488" y="2195930"/>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869ACD"/>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66" name="椭圆 65"/>
          <p:cNvSpPr/>
          <p:nvPr>
            <p:custDataLst>
              <p:tags r:id="rId12"/>
            </p:custDataLst>
          </p:nvPr>
        </p:nvSpPr>
        <p:spPr>
          <a:xfrm flipH="1">
            <a:off x="5833369" y="2398776"/>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869ACD"/>
                </a:solidFill>
                <a:sym typeface="Arial" panose="020B0604020202020204" pitchFamily="34" charset="0"/>
              </a:rPr>
              <a:t>02</a:t>
            </a:r>
            <a:endParaRPr lang="zh-CN" altLang="en-US" b="1" kern="0" dirty="0">
              <a:solidFill>
                <a:srgbClr val="869ACD"/>
              </a:solidFill>
              <a:sym typeface="Arial" panose="020B0604020202020204" pitchFamily="34" charset="0"/>
            </a:endParaRPr>
          </a:p>
        </p:txBody>
      </p:sp>
      <p:sp>
        <p:nvSpPr>
          <p:cNvPr id="67" name="椭圆 66"/>
          <p:cNvSpPr/>
          <p:nvPr>
            <p:custDataLst>
              <p:tags r:id="rId13"/>
            </p:custDataLst>
          </p:nvPr>
        </p:nvSpPr>
        <p:spPr>
          <a:xfrm>
            <a:off x="5860927" y="3157879"/>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D26078"/>
                </a:solidFill>
                <a:sym typeface="Arial" panose="020B0604020202020204" pitchFamily="34" charset="0"/>
              </a:rPr>
              <a:t>03</a:t>
            </a:r>
            <a:endParaRPr lang="zh-CN" altLang="en-US" b="1" kern="0" dirty="0">
              <a:solidFill>
                <a:srgbClr val="D26078"/>
              </a:solidFill>
              <a:sym typeface="Arial" panose="020B0604020202020204" pitchFamily="34" charset="0"/>
            </a:endParaRPr>
          </a:p>
        </p:txBody>
      </p:sp>
      <p:sp>
        <p:nvSpPr>
          <p:cNvPr id="49" name="任意多边形 48"/>
          <p:cNvSpPr/>
          <p:nvPr>
            <p:custDataLst>
              <p:tags r:id="rId14"/>
            </p:custDataLst>
          </p:nvPr>
        </p:nvSpPr>
        <p:spPr>
          <a:xfrm flipH="1">
            <a:off x="5644488" y="3715754"/>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EDC51B"/>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68" name="椭圆 67"/>
          <p:cNvSpPr/>
          <p:nvPr>
            <p:custDataLst>
              <p:tags r:id="rId15"/>
            </p:custDataLst>
          </p:nvPr>
        </p:nvSpPr>
        <p:spPr>
          <a:xfrm flipH="1">
            <a:off x="5833369" y="3918599"/>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EDC51B"/>
                </a:solidFill>
                <a:sym typeface="Arial" panose="020B0604020202020204" pitchFamily="34" charset="0"/>
              </a:rPr>
              <a:t>04</a:t>
            </a:r>
            <a:endParaRPr lang="zh-CN" altLang="en-US" b="1" kern="0" dirty="0">
              <a:solidFill>
                <a:srgbClr val="EDC51B"/>
              </a:solidFill>
              <a:sym typeface="Arial" panose="020B0604020202020204" pitchFamily="34" charset="0"/>
            </a:endParaRPr>
          </a:p>
        </p:txBody>
      </p:sp>
      <p:sp>
        <p:nvSpPr>
          <p:cNvPr id="69" name="椭圆 68"/>
          <p:cNvSpPr/>
          <p:nvPr>
            <p:custDataLst>
              <p:tags r:id="rId16"/>
            </p:custDataLst>
          </p:nvPr>
        </p:nvSpPr>
        <p:spPr>
          <a:xfrm>
            <a:off x="5860927" y="4678748"/>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9DCB6B"/>
                </a:solidFill>
                <a:sym typeface="Arial" panose="020B0604020202020204" pitchFamily="34" charset="0"/>
              </a:rPr>
              <a:t>05</a:t>
            </a:r>
            <a:endParaRPr lang="zh-CN" altLang="en-US" b="1" kern="0" dirty="0">
              <a:solidFill>
                <a:srgbClr val="9DCB6B"/>
              </a:solidFill>
              <a:sym typeface="Arial" panose="020B0604020202020204" pitchFamily="34" charset="0"/>
            </a:endParaRPr>
          </a:p>
        </p:txBody>
      </p:sp>
      <p:sp>
        <p:nvSpPr>
          <p:cNvPr id="57" name="任意多边形 56"/>
          <p:cNvSpPr/>
          <p:nvPr>
            <p:custDataLst>
              <p:tags r:id="rId17"/>
            </p:custDataLst>
          </p:nvPr>
        </p:nvSpPr>
        <p:spPr>
          <a:xfrm flipH="1">
            <a:off x="5644488" y="5238114"/>
            <a:ext cx="451698" cy="903395"/>
          </a:xfrm>
          <a:custGeom>
            <a:avLst/>
            <a:gdLst>
              <a:gd name="connsiteX0" fmla="*/ 0 w 3247743"/>
              <a:gd name="connsiteY0" fmla="*/ 0 h 6495486"/>
              <a:gd name="connsiteX1" fmla="*/ 3247743 w 3247743"/>
              <a:gd name="connsiteY1" fmla="*/ 3247744 h 6495486"/>
              <a:gd name="connsiteX2" fmla="*/ 332062 w 3247743"/>
              <a:gd name="connsiteY2" fmla="*/ 6478719 h 6495486"/>
              <a:gd name="connsiteX3" fmla="*/ 21 w 3247743"/>
              <a:gd name="connsiteY3" fmla="*/ 6495486 h 6495486"/>
              <a:gd name="connsiteX4" fmla="*/ 103076 w 3247743"/>
              <a:gd name="connsiteY4" fmla="*/ 6485097 h 6495486"/>
              <a:gd name="connsiteX5" fmla="*/ 511456 w 3247743"/>
              <a:gd name="connsiteY5" fmla="*/ 5984032 h 6495486"/>
              <a:gd name="connsiteX6" fmla="*/ 103076 w 3247743"/>
              <a:gd name="connsiteY6" fmla="*/ 5482967 h 6495486"/>
              <a:gd name="connsiteX7" fmla="*/ 56337 w 3247743"/>
              <a:gd name="connsiteY7" fmla="*/ 5478255 h 6495486"/>
              <a:gd name="connsiteX8" fmla="*/ 228348 w 3247743"/>
              <a:gd name="connsiteY8" fmla="*/ 5469570 h 6495486"/>
              <a:gd name="connsiteX9" fmla="*/ 2233356 w 3247743"/>
              <a:gd name="connsiteY9" fmla="*/ 3247744 h 6495486"/>
              <a:gd name="connsiteX10" fmla="*/ 228348 w 3247743"/>
              <a:gd name="connsiteY10" fmla="*/ 1025918 h 6495486"/>
              <a:gd name="connsiteX11" fmla="*/ 56343 w 3247743"/>
              <a:gd name="connsiteY11" fmla="*/ 1017232 h 6495486"/>
              <a:gd name="connsiteX12" fmla="*/ 103076 w 3247743"/>
              <a:gd name="connsiteY12" fmla="*/ 1012521 h 6495486"/>
              <a:gd name="connsiteX13" fmla="*/ 511456 w 3247743"/>
              <a:gd name="connsiteY13" fmla="*/ 511456 h 6495486"/>
              <a:gd name="connsiteX14" fmla="*/ 0 w 3247743"/>
              <a:gd name="connsiteY14" fmla="*/ 0 h 649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7743" h="6495486">
                <a:moveTo>
                  <a:pt x="0" y="0"/>
                </a:moveTo>
                <a:cubicBezTo>
                  <a:pt x="1793675" y="0"/>
                  <a:pt x="3247743" y="1454069"/>
                  <a:pt x="3247743" y="3247744"/>
                </a:cubicBezTo>
                <a:cubicBezTo>
                  <a:pt x="3247743" y="4929314"/>
                  <a:pt x="1969754" y="6312402"/>
                  <a:pt x="332062" y="6478719"/>
                </a:cubicBezTo>
                <a:lnTo>
                  <a:pt x="21" y="6495486"/>
                </a:lnTo>
                <a:lnTo>
                  <a:pt x="103076" y="6485097"/>
                </a:lnTo>
                <a:cubicBezTo>
                  <a:pt x="336138" y="6437406"/>
                  <a:pt x="511456" y="6231193"/>
                  <a:pt x="511456" y="5984032"/>
                </a:cubicBezTo>
                <a:cubicBezTo>
                  <a:pt x="511456" y="5736872"/>
                  <a:pt x="336138" y="5530659"/>
                  <a:pt x="103076" y="5482967"/>
                </a:cubicBezTo>
                <a:lnTo>
                  <a:pt x="56337" y="5478255"/>
                </a:lnTo>
                <a:lnTo>
                  <a:pt x="228348" y="5469570"/>
                </a:lnTo>
                <a:cubicBezTo>
                  <a:pt x="1354534" y="5355200"/>
                  <a:pt x="2233356" y="4404104"/>
                  <a:pt x="2233356" y="3247744"/>
                </a:cubicBezTo>
                <a:cubicBezTo>
                  <a:pt x="2233356" y="2091383"/>
                  <a:pt x="1354534" y="1140288"/>
                  <a:pt x="228348" y="1025918"/>
                </a:cubicBezTo>
                <a:lnTo>
                  <a:pt x="56343" y="1017232"/>
                </a:lnTo>
                <a:lnTo>
                  <a:pt x="103076" y="1012521"/>
                </a:lnTo>
                <a:cubicBezTo>
                  <a:pt x="336138" y="964830"/>
                  <a:pt x="511456" y="758617"/>
                  <a:pt x="511456" y="511456"/>
                </a:cubicBezTo>
                <a:cubicBezTo>
                  <a:pt x="511456" y="228987"/>
                  <a:pt x="282469" y="0"/>
                  <a:pt x="0" y="0"/>
                </a:cubicBezTo>
                <a:close/>
              </a:path>
            </a:pathLst>
          </a:cu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dirty="0">
              <a:sym typeface="Arial" panose="020B0604020202020204" pitchFamily="34" charset="0"/>
            </a:endParaRPr>
          </a:p>
        </p:txBody>
      </p:sp>
      <p:sp>
        <p:nvSpPr>
          <p:cNvPr id="59" name="椭圆 58"/>
          <p:cNvSpPr/>
          <p:nvPr>
            <p:custDataLst>
              <p:tags r:id="rId18"/>
            </p:custDataLst>
          </p:nvPr>
        </p:nvSpPr>
        <p:spPr>
          <a:xfrm flipH="1">
            <a:off x="6048314" y="5810701"/>
            <a:ext cx="95744" cy="519351"/>
          </a:xfrm>
          <a:prstGeom prst="ellipse">
            <a:avLst/>
          </a:prstGeom>
          <a:solidFill>
            <a:srgbClr val="DEAB81"/>
          </a:solidFill>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kern="0" dirty="0">
              <a:sym typeface="Arial" panose="020B0604020202020204" pitchFamily="34" charset="0"/>
            </a:endParaRPr>
          </a:p>
        </p:txBody>
      </p:sp>
      <p:sp>
        <p:nvSpPr>
          <p:cNvPr id="70" name="椭圆 69"/>
          <p:cNvSpPr/>
          <p:nvPr>
            <p:custDataLst>
              <p:tags r:id="rId19"/>
            </p:custDataLst>
          </p:nvPr>
        </p:nvSpPr>
        <p:spPr>
          <a:xfrm flipH="1">
            <a:off x="5833369" y="5440959"/>
            <a:ext cx="497704" cy="497704"/>
          </a:xfrm>
          <a:prstGeom prst="ellipse">
            <a:avLst/>
          </a:prstGeom>
          <a:solidFill>
            <a:srgbClr val="D9D9D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b="1" kern="0" dirty="0">
                <a:solidFill>
                  <a:srgbClr val="00B0F0"/>
                </a:solidFill>
                <a:sym typeface="Arial" panose="020B0604020202020204" pitchFamily="34" charset="0"/>
              </a:rPr>
              <a:t>06</a:t>
            </a:r>
            <a:endParaRPr lang="zh-CN" altLang="en-US" b="1" kern="0" dirty="0">
              <a:solidFill>
                <a:srgbClr val="00B0F0"/>
              </a:solidFill>
              <a:sym typeface="Arial" panose="020B0604020202020204" pitchFamily="34" charset="0"/>
            </a:endParaRPr>
          </a:p>
        </p:txBody>
      </p:sp>
      <p:sp>
        <p:nvSpPr>
          <p:cNvPr id="75" name="矩形 74"/>
          <p:cNvSpPr/>
          <p:nvPr>
            <p:custDataLst>
              <p:tags r:id="rId20"/>
            </p:custDataLst>
          </p:nvPr>
        </p:nvSpPr>
        <p:spPr>
          <a:xfrm>
            <a:off x="2144317" y="1523129"/>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提高测试人员的生成率</a:t>
            </a:r>
          </a:p>
        </p:txBody>
      </p:sp>
      <p:sp>
        <p:nvSpPr>
          <p:cNvPr id="77" name="矩形 76"/>
          <p:cNvSpPr/>
          <p:nvPr>
            <p:custDataLst>
              <p:tags r:id="rId21"/>
            </p:custDataLst>
          </p:nvPr>
        </p:nvSpPr>
        <p:spPr>
          <a:xfrm>
            <a:off x="2144317" y="3048526"/>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减少测试阶段的周期</a:t>
            </a:r>
          </a:p>
        </p:txBody>
      </p:sp>
      <p:sp>
        <p:nvSpPr>
          <p:cNvPr id="78" name="矩形 77"/>
          <p:cNvSpPr/>
          <p:nvPr>
            <p:custDataLst>
              <p:tags r:id="rId22"/>
            </p:custDataLst>
          </p:nvPr>
        </p:nvSpPr>
        <p:spPr>
          <a:xfrm>
            <a:off x="2144317" y="4559769"/>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增加测试用例的有效性</a:t>
            </a:r>
          </a:p>
        </p:txBody>
      </p:sp>
      <p:sp>
        <p:nvSpPr>
          <p:cNvPr id="79" name="矩形 78"/>
          <p:cNvSpPr/>
          <p:nvPr>
            <p:custDataLst>
              <p:tags r:id="rId23"/>
            </p:custDataLst>
          </p:nvPr>
        </p:nvSpPr>
        <p:spPr>
          <a:xfrm>
            <a:off x="6331073" y="2284323"/>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回归测试更好的覆盖</a:t>
            </a:r>
          </a:p>
        </p:txBody>
      </p:sp>
      <p:sp>
        <p:nvSpPr>
          <p:cNvPr id="80" name="矩形 79"/>
          <p:cNvSpPr/>
          <p:nvPr>
            <p:custDataLst>
              <p:tags r:id="rId24"/>
            </p:custDataLst>
          </p:nvPr>
        </p:nvSpPr>
        <p:spPr>
          <a:xfrm>
            <a:off x="6331073" y="3804147"/>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减少软件维护的成本</a:t>
            </a:r>
          </a:p>
        </p:txBody>
      </p:sp>
      <p:sp>
        <p:nvSpPr>
          <p:cNvPr id="81" name="矩形 80"/>
          <p:cNvSpPr/>
          <p:nvPr>
            <p:custDataLst>
              <p:tags r:id="rId25"/>
            </p:custDataLst>
          </p:nvPr>
        </p:nvSpPr>
        <p:spPr>
          <a:xfrm>
            <a:off x="6331073" y="5326507"/>
            <a:ext cx="3716610" cy="726609"/>
          </a:xfrm>
          <a:prstGeom prst="rect">
            <a:avLst/>
          </a:prstGeom>
        </p:spPr>
        <p:txBody>
          <a:bodyPr wrap="square" anchor="ctr" anchorCtr="0">
            <a:normAutofit/>
          </a:bodyPr>
          <a:lstStyle/>
          <a:p>
            <a:pPr algn="just">
              <a:lnSpc>
                <a:spcPct val="120000"/>
              </a:lnSpc>
            </a:pPr>
            <a:r>
              <a:rPr lang="zh-CN" altLang="en-US" dirty="0">
                <a:sym typeface="Arial" panose="020B0604020202020204" pitchFamily="34" charset="0"/>
              </a:rPr>
              <a:t>但：测试自动化不能取代手工测试</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手工测试</a:t>
            </a:r>
            <a:r>
              <a:rPr lang="en-US" altLang="zh-CN"/>
              <a:t>VS</a:t>
            </a:r>
            <a:r>
              <a:rPr lang="zh-CN" altLang="en-US"/>
              <a:t>自动化测试</a:t>
            </a:r>
          </a:p>
        </p:txBody>
      </p:sp>
      <p:sp>
        <p:nvSpPr>
          <p:cNvPr id="5" name="矩形 4"/>
          <p:cNvSpPr/>
          <p:nvPr>
            <p:custDataLst>
              <p:tags r:id="rId1"/>
            </p:custDataLst>
          </p:nvPr>
        </p:nvSpPr>
        <p:spPr>
          <a:xfrm>
            <a:off x="817991" y="2260992"/>
            <a:ext cx="10097678" cy="1018487"/>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3" name="椭圆 2"/>
          <p:cNvSpPr/>
          <p:nvPr>
            <p:custDataLst>
              <p:tags r:id="rId2"/>
            </p:custDataLst>
          </p:nvPr>
        </p:nvSpPr>
        <p:spPr>
          <a:xfrm>
            <a:off x="1250973" y="1938410"/>
            <a:ext cx="1647045" cy="1663651"/>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sp>
        <p:nvSpPr>
          <p:cNvPr id="29" name="矩形 28"/>
          <p:cNvSpPr/>
          <p:nvPr>
            <p:custDataLst>
              <p:tags r:id="rId3"/>
            </p:custDataLst>
          </p:nvPr>
        </p:nvSpPr>
        <p:spPr>
          <a:xfrm>
            <a:off x="725739" y="2259763"/>
            <a:ext cx="162983" cy="1019410"/>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pic>
        <p:nvPicPr>
          <p:cNvPr id="22" name="图片 21"/>
          <p:cNvPicPr/>
          <p:nvPr>
            <p:custDataLst>
              <p:tags r:id="rId4"/>
            </p:custDataLst>
          </p:nvPr>
        </p:nvPicPr>
        <p:blipFill rotWithShape="1">
          <a:blip r:embed="rId30"/>
          <a:srcRect/>
          <a:stretch>
            <a:fillRect/>
          </a:stretch>
        </p:blipFill>
        <p:spPr>
          <a:xfrm>
            <a:off x="1337813" y="2032786"/>
            <a:ext cx="1473364" cy="1473364"/>
          </a:xfrm>
          <a:prstGeom prst="ellipse">
            <a:avLst/>
          </a:prstGeom>
        </p:spPr>
      </p:pic>
      <p:sp>
        <p:nvSpPr>
          <p:cNvPr id="930" name="Rectangle 22"/>
          <p:cNvSpPr txBox="1"/>
          <p:nvPr>
            <p:custDataLst>
              <p:tags r:id="rId5"/>
            </p:custDataLst>
          </p:nvPr>
        </p:nvSpPr>
        <p:spPr>
          <a:xfrm>
            <a:off x="3024098" y="2662177"/>
            <a:ext cx="7647812" cy="70451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软件不可能完全自动化，代替不了手工测试任务，它无创造性且灵活性差，不能改进测试的有效性（测试思想最重要）</a:t>
            </a:r>
          </a:p>
        </p:txBody>
      </p:sp>
      <p:sp>
        <p:nvSpPr>
          <p:cNvPr id="925" name="TextBox 11"/>
          <p:cNvSpPr txBox="1"/>
          <p:nvPr>
            <p:custDataLst>
              <p:tags r:id="rId6"/>
            </p:custDataLst>
          </p:nvPr>
        </p:nvSpPr>
        <p:spPr>
          <a:xfrm>
            <a:off x="3036398" y="2333873"/>
            <a:ext cx="7623156" cy="397510"/>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0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手工测试（优）</a:t>
            </a:r>
          </a:p>
        </p:txBody>
      </p:sp>
      <p:sp>
        <p:nvSpPr>
          <p:cNvPr id="4" name="矩形 3"/>
          <p:cNvSpPr/>
          <p:nvPr>
            <p:custDataLst>
              <p:tags r:id="rId7"/>
            </p:custDataLst>
          </p:nvPr>
        </p:nvSpPr>
        <p:spPr>
          <a:xfrm>
            <a:off x="10915670" y="2261608"/>
            <a:ext cx="350258" cy="1017564"/>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sp>
        <p:nvSpPr>
          <p:cNvPr id="20" name="矩形 19"/>
          <p:cNvSpPr/>
          <p:nvPr>
            <p:custDataLst>
              <p:tags r:id="rId8"/>
            </p:custDataLst>
          </p:nvPr>
        </p:nvSpPr>
        <p:spPr>
          <a:xfrm>
            <a:off x="1085255" y="877135"/>
            <a:ext cx="10111089" cy="1013567"/>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6" name="椭圆 5"/>
          <p:cNvSpPr/>
          <p:nvPr>
            <p:custDataLst>
              <p:tags r:id="rId9"/>
            </p:custDataLst>
          </p:nvPr>
        </p:nvSpPr>
        <p:spPr>
          <a:xfrm>
            <a:off x="9111706" y="552092"/>
            <a:ext cx="1647045" cy="1663651"/>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pic>
        <p:nvPicPr>
          <p:cNvPr id="23" name="图片 22"/>
          <p:cNvPicPr/>
          <p:nvPr>
            <p:custDataLst>
              <p:tags r:id="rId10"/>
            </p:custDataLst>
          </p:nvPr>
        </p:nvPicPr>
        <p:blipFill rotWithShape="1">
          <a:blip r:embed="rId31"/>
          <a:srcRect/>
          <a:stretch>
            <a:fillRect/>
          </a:stretch>
        </p:blipFill>
        <p:spPr>
          <a:xfrm>
            <a:off x="9198547" y="647236"/>
            <a:ext cx="1473364" cy="1473364"/>
          </a:xfrm>
          <a:prstGeom prst="ellipse">
            <a:avLst/>
          </a:prstGeom>
        </p:spPr>
      </p:pic>
      <p:sp>
        <p:nvSpPr>
          <p:cNvPr id="30" name="矩形 29"/>
          <p:cNvSpPr/>
          <p:nvPr>
            <p:custDataLst>
              <p:tags r:id="rId11"/>
            </p:custDataLst>
          </p:nvPr>
        </p:nvSpPr>
        <p:spPr>
          <a:xfrm>
            <a:off x="11108087" y="877135"/>
            <a:ext cx="162983" cy="1013567"/>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7" name="矩形 6"/>
          <p:cNvSpPr/>
          <p:nvPr>
            <p:custDataLst>
              <p:tags r:id="rId12"/>
            </p:custDataLst>
          </p:nvPr>
        </p:nvSpPr>
        <p:spPr>
          <a:xfrm>
            <a:off x="730278" y="877135"/>
            <a:ext cx="350258" cy="1013567"/>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9" name="Rectangle 22"/>
          <p:cNvSpPr txBox="1"/>
          <p:nvPr>
            <p:custDataLst>
              <p:tags r:id="rId13"/>
            </p:custDataLst>
          </p:nvPr>
        </p:nvSpPr>
        <p:spPr>
          <a:xfrm>
            <a:off x="1199059" y="1258637"/>
            <a:ext cx="7842226" cy="70451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en-US" altLang="zh-CN"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1</a:t>
            </a: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、将测试人员从反复、繁杂的测试执行中解放出来，用更多的时间进行测试设计和结果分析</a:t>
            </a:r>
          </a:p>
        </p:txBody>
      </p:sp>
      <p:sp>
        <p:nvSpPr>
          <p:cNvPr id="10" name="TextBox 11"/>
          <p:cNvSpPr txBox="1"/>
          <p:nvPr>
            <p:custDataLst>
              <p:tags r:id="rId14"/>
            </p:custDataLst>
          </p:nvPr>
        </p:nvSpPr>
        <p:spPr>
          <a:xfrm>
            <a:off x="1199059" y="930335"/>
            <a:ext cx="7842226" cy="397510"/>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0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自动化测试（优）</a:t>
            </a:r>
          </a:p>
        </p:txBody>
      </p:sp>
      <p:sp>
        <p:nvSpPr>
          <p:cNvPr id="11" name="矩形 10"/>
          <p:cNvSpPr/>
          <p:nvPr>
            <p:custDataLst>
              <p:tags r:id="rId15"/>
            </p:custDataLst>
          </p:nvPr>
        </p:nvSpPr>
        <p:spPr>
          <a:xfrm>
            <a:off x="1080537" y="3627598"/>
            <a:ext cx="10111089" cy="1013567"/>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12" name="矩形 11"/>
          <p:cNvSpPr/>
          <p:nvPr>
            <p:custDataLst>
              <p:tags r:id="rId16"/>
            </p:custDataLst>
          </p:nvPr>
        </p:nvSpPr>
        <p:spPr>
          <a:xfrm>
            <a:off x="11103369" y="3627598"/>
            <a:ext cx="162983" cy="1013567"/>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13" name="矩形 12"/>
          <p:cNvSpPr/>
          <p:nvPr>
            <p:custDataLst>
              <p:tags r:id="rId17"/>
            </p:custDataLst>
          </p:nvPr>
        </p:nvSpPr>
        <p:spPr>
          <a:xfrm>
            <a:off x="738108" y="3627598"/>
            <a:ext cx="350258" cy="1013567"/>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28" name="Rectangle 22"/>
          <p:cNvSpPr txBox="1"/>
          <p:nvPr>
            <p:custDataLst>
              <p:tags r:id="rId18"/>
            </p:custDataLst>
          </p:nvPr>
        </p:nvSpPr>
        <p:spPr>
          <a:xfrm>
            <a:off x="1194342" y="4009102"/>
            <a:ext cx="7842226" cy="70451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不是所有项目都适合自动化，经常变化且不稳定的产品它的测试脚本维护成本较高</a:t>
            </a:r>
          </a:p>
        </p:txBody>
      </p:sp>
      <p:sp>
        <p:nvSpPr>
          <p:cNvPr id="31" name="TextBox 11"/>
          <p:cNvSpPr txBox="1"/>
          <p:nvPr>
            <p:custDataLst>
              <p:tags r:id="rId19"/>
            </p:custDataLst>
          </p:nvPr>
        </p:nvSpPr>
        <p:spPr>
          <a:xfrm>
            <a:off x="1194342" y="3680798"/>
            <a:ext cx="7842226" cy="397510"/>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0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自动化（缺）</a:t>
            </a:r>
          </a:p>
        </p:txBody>
      </p:sp>
      <p:sp>
        <p:nvSpPr>
          <p:cNvPr id="32" name="椭圆 31"/>
          <p:cNvSpPr/>
          <p:nvPr>
            <p:custDataLst>
              <p:tags r:id="rId20"/>
            </p:custDataLst>
          </p:nvPr>
        </p:nvSpPr>
        <p:spPr>
          <a:xfrm>
            <a:off x="9101102" y="3301165"/>
            <a:ext cx="1647045" cy="1663651"/>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pic>
        <p:nvPicPr>
          <p:cNvPr id="14" name="图片 13"/>
          <p:cNvPicPr>
            <a:picLocks noChangeAspect="1"/>
          </p:cNvPicPr>
          <p:nvPr>
            <p:custDataLst>
              <p:tags r:id="rId21"/>
            </p:custDataLst>
          </p:nvPr>
        </p:nvPicPr>
        <p:blipFill>
          <a:blip r:embed="rId32"/>
          <a:stretch>
            <a:fillRect/>
          </a:stretch>
        </p:blipFill>
        <p:spPr>
          <a:xfrm>
            <a:off x="9207077" y="3396310"/>
            <a:ext cx="1464833" cy="14733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3" name="矩形 32"/>
          <p:cNvSpPr/>
          <p:nvPr>
            <p:custDataLst>
              <p:tags r:id="rId22"/>
            </p:custDataLst>
          </p:nvPr>
        </p:nvSpPr>
        <p:spPr>
          <a:xfrm>
            <a:off x="824265" y="5065265"/>
            <a:ext cx="10097678" cy="1018487"/>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34" name="椭圆 33"/>
          <p:cNvSpPr/>
          <p:nvPr>
            <p:custDataLst>
              <p:tags r:id="rId23"/>
            </p:custDataLst>
          </p:nvPr>
        </p:nvSpPr>
        <p:spPr>
          <a:xfrm>
            <a:off x="1257246" y="4742683"/>
            <a:ext cx="1647045" cy="1663651"/>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sp>
        <p:nvSpPr>
          <p:cNvPr id="35" name="矩形 34"/>
          <p:cNvSpPr/>
          <p:nvPr>
            <p:custDataLst>
              <p:tags r:id="rId24"/>
            </p:custDataLst>
          </p:nvPr>
        </p:nvSpPr>
        <p:spPr>
          <a:xfrm>
            <a:off x="732012" y="5064035"/>
            <a:ext cx="162983" cy="1019410"/>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36" name="Rectangle 22"/>
          <p:cNvSpPr txBox="1"/>
          <p:nvPr>
            <p:custDataLst>
              <p:tags r:id="rId25"/>
            </p:custDataLst>
          </p:nvPr>
        </p:nvSpPr>
        <p:spPr>
          <a:xfrm>
            <a:off x="3030371" y="5466449"/>
            <a:ext cx="7647812" cy="70451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测试花费的时间越长，测试的严格性也就越低。复杂系统测试量太大；某些方面领域手工很难覆盖到（性能</a:t>
            </a:r>
            <a:r>
              <a:rPr kumimoji="0" lang="en-US" altLang="zh-CN"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a:t>
            </a: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安全</a:t>
            </a:r>
            <a:r>
              <a:rPr kumimoji="0" lang="en-US" altLang="zh-CN"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a:t>
            </a: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底层逻辑等）</a:t>
            </a:r>
          </a:p>
        </p:txBody>
      </p:sp>
      <p:sp>
        <p:nvSpPr>
          <p:cNvPr id="37" name="TextBox 11"/>
          <p:cNvSpPr txBox="1"/>
          <p:nvPr>
            <p:custDataLst>
              <p:tags r:id="rId26"/>
            </p:custDataLst>
          </p:nvPr>
        </p:nvSpPr>
        <p:spPr>
          <a:xfrm>
            <a:off x="3042672" y="5138146"/>
            <a:ext cx="7623156" cy="397510"/>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0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手工（缺）</a:t>
            </a:r>
          </a:p>
        </p:txBody>
      </p:sp>
      <p:sp>
        <p:nvSpPr>
          <p:cNvPr id="38" name="矩形 37"/>
          <p:cNvSpPr/>
          <p:nvPr>
            <p:custDataLst>
              <p:tags r:id="rId27"/>
            </p:custDataLst>
          </p:nvPr>
        </p:nvSpPr>
        <p:spPr>
          <a:xfrm>
            <a:off x="10921944" y="5065880"/>
            <a:ext cx="350258" cy="1017564"/>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pic>
        <p:nvPicPr>
          <p:cNvPr id="15" name="图片 14"/>
          <p:cNvPicPr>
            <a:picLocks noChangeAspect="1"/>
          </p:cNvPicPr>
          <p:nvPr>
            <p:custDataLst>
              <p:tags r:id="rId28"/>
            </p:custDataLst>
          </p:nvPr>
        </p:nvPicPr>
        <p:blipFill>
          <a:blip r:embed="rId33"/>
          <a:stretch>
            <a:fillRect/>
          </a:stretch>
        </p:blipFill>
        <p:spPr>
          <a:xfrm>
            <a:off x="1350264" y="4833861"/>
            <a:ext cx="1461008" cy="14812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423035" y="1395730"/>
            <a:ext cx="5981700" cy="4067175"/>
          </a:xfrm>
          <a:prstGeom prst="rect">
            <a:avLst/>
          </a:prstGeom>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管理流程</a:t>
            </a:r>
          </a:p>
        </p:txBody>
      </p:sp>
      <p:pic>
        <p:nvPicPr>
          <p:cNvPr id="3" name="图片 2"/>
          <p:cNvPicPr>
            <a:picLocks noChangeAspect="1"/>
          </p:cNvPicPr>
          <p:nvPr/>
        </p:nvPicPr>
        <p:blipFill>
          <a:blip r:embed="rId2"/>
          <a:stretch>
            <a:fillRect/>
          </a:stretch>
        </p:blipFill>
        <p:spPr>
          <a:xfrm>
            <a:off x="1443355" y="1695450"/>
            <a:ext cx="6343650" cy="3467100"/>
          </a:xfrm>
          <a:prstGeom prst="rect">
            <a:avLst/>
          </a:prstGeom>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DevOps</a:t>
            </a:r>
            <a:r>
              <a:rPr lang="zh-CN" altLang="en-US"/>
              <a:t>发布流</a:t>
            </a:r>
          </a:p>
        </p:txBody>
      </p:sp>
      <p:cxnSp>
        <p:nvCxnSpPr>
          <p:cNvPr id="72" name="直接箭头连接符 71"/>
          <p:cNvCxnSpPr/>
          <p:nvPr>
            <p:custDataLst>
              <p:tags r:id="rId1"/>
            </p:custDataLst>
          </p:nvPr>
        </p:nvCxnSpPr>
        <p:spPr>
          <a:xfrm>
            <a:off x="699954" y="2543692"/>
            <a:ext cx="11187770" cy="0"/>
          </a:xfrm>
          <a:prstGeom prst="straightConnector1">
            <a:avLst/>
          </a:prstGeom>
          <a:ln w="12700">
            <a:solidFill>
              <a:sysClr val="window" lastClr="FFFFFF">
                <a:lumMod val="75000"/>
              </a:sysClr>
            </a:solidFill>
            <a:tailEnd type="triangle"/>
          </a:ln>
        </p:spPr>
        <p:style>
          <a:lnRef idx="1">
            <a:srgbClr val="1F74AD"/>
          </a:lnRef>
          <a:fillRef idx="0">
            <a:srgbClr val="1F74AD"/>
          </a:fillRef>
          <a:effectRef idx="0">
            <a:srgbClr val="1F74AD"/>
          </a:effectRef>
          <a:fontRef idx="minor">
            <a:srgbClr val="000000"/>
          </a:fontRef>
        </p:style>
      </p:cxnSp>
      <p:cxnSp>
        <p:nvCxnSpPr>
          <p:cNvPr id="181" name="直接箭头连接符 180"/>
          <p:cNvCxnSpPr/>
          <p:nvPr>
            <p:custDataLst>
              <p:tags r:id="rId2"/>
            </p:custDataLst>
          </p:nvPr>
        </p:nvCxnSpPr>
        <p:spPr>
          <a:xfrm flipV="1">
            <a:off x="6359370" y="225686"/>
            <a:ext cx="0" cy="4513616"/>
          </a:xfrm>
          <a:prstGeom prst="straightConnector1">
            <a:avLst/>
          </a:prstGeom>
          <a:ln w="12700">
            <a:solidFill>
              <a:sysClr val="window" lastClr="FFFFFF">
                <a:lumMod val="75000"/>
              </a:sysClr>
            </a:solidFill>
            <a:tailEnd type="triangle"/>
          </a:ln>
        </p:spPr>
        <p:style>
          <a:lnRef idx="1">
            <a:srgbClr val="1F74AD"/>
          </a:lnRef>
          <a:fillRef idx="0">
            <a:srgbClr val="1F74AD"/>
          </a:fillRef>
          <a:effectRef idx="0">
            <a:srgbClr val="1F74AD"/>
          </a:effectRef>
          <a:fontRef idx="minor">
            <a:srgbClr val="000000"/>
          </a:fontRef>
        </p:style>
      </p:cxnSp>
      <p:sp>
        <p:nvSpPr>
          <p:cNvPr id="83" name="Shape 5848"/>
          <p:cNvSpPr/>
          <p:nvPr>
            <p:custDataLst>
              <p:tags r:id="rId3"/>
            </p:custDataLst>
          </p:nvPr>
        </p:nvSpPr>
        <p:spPr>
          <a:xfrm flipH="1">
            <a:off x="2092256" y="1139240"/>
            <a:ext cx="4267114" cy="698287"/>
          </a:xfrm>
          <a:prstGeom prst="rect">
            <a:avLst/>
          </a:prstGeom>
          <a:gradFill>
            <a:gsLst>
              <a:gs pos="0">
                <a:srgbClr val="F9F9F9">
                  <a:alpha val="0"/>
                </a:srgbClr>
              </a:gs>
              <a:gs pos="50000">
                <a:srgbClr val="3498DB">
                  <a:lumMod val="20000"/>
                  <a:lumOff val="80000"/>
                  <a:alpha val="50000"/>
                </a:srgbClr>
              </a:gs>
              <a:gs pos="100000">
                <a:srgbClr val="3498DB">
                  <a:lumMod val="20000"/>
                  <a:lumOff val="80000"/>
                </a:srgbClr>
              </a:gs>
            </a:gsLst>
          </a:gradFill>
          <a:ln w="12700">
            <a:miter lim="400000"/>
          </a:ln>
        </p:spPr>
        <p:txBody>
          <a:bodyPr lIns="45719" rIns="45719" anchor="ctr"/>
          <a:lstStyle/>
          <a:p>
            <a:pPr algn="ctr">
              <a:lnSpc>
                <a:spcPct val="120000"/>
              </a:lnSpc>
              <a:defRPr>
                <a:solidFill>
                  <a:srgbClr val="F9F9F9"/>
                </a:solidFill>
              </a:defRPr>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4" name="Shape 5849"/>
          <p:cNvSpPr/>
          <p:nvPr>
            <p:custDataLst>
              <p:tags r:id="rId4"/>
            </p:custDataLst>
          </p:nvPr>
        </p:nvSpPr>
        <p:spPr>
          <a:xfrm>
            <a:off x="6359370" y="1837948"/>
            <a:ext cx="3522666" cy="698287"/>
          </a:xfrm>
          <a:prstGeom prst="rect">
            <a:avLst/>
          </a:prstGeom>
          <a:gradFill>
            <a:gsLst>
              <a:gs pos="0">
                <a:srgbClr val="F9F9F9">
                  <a:alpha val="0"/>
                </a:srgbClr>
              </a:gs>
              <a:gs pos="50000">
                <a:srgbClr val="FFC000">
                  <a:lumMod val="20000"/>
                  <a:lumOff val="80000"/>
                  <a:alpha val="50000"/>
                </a:srgbClr>
              </a:gs>
              <a:gs pos="100000">
                <a:srgbClr val="FFC000">
                  <a:lumMod val="20000"/>
                  <a:lumOff val="80000"/>
                </a:srgbClr>
              </a:gs>
            </a:gsLst>
          </a:gradFill>
          <a:ln w="12700">
            <a:miter lim="400000"/>
          </a:ln>
        </p:spPr>
        <p:txBody>
          <a:bodyPr lIns="45719" rIns="45719" anchor="ctr"/>
          <a:lstStyle/>
          <a:p>
            <a:pPr algn="ctr">
              <a:lnSpc>
                <a:spcPct val="120000"/>
              </a:lnSpc>
              <a:defRPr>
                <a:solidFill>
                  <a:srgbClr val="F9F9F9"/>
                </a:solidFill>
              </a:defRPr>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5" name="Shape 5850"/>
          <p:cNvSpPr/>
          <p:nvPr>
            <p:custDataLst>
              <p:tags r:id="rId5"/>
            </p:custDataLst>
          </p:nvPr>
        </p:nvSpPr>
        <p:spPr>
          <a:xfrm flipH="1">
            <a:off x="4082999" y="2536652"/>
            <a:ext cx="2276373" cy="698287"/>
          </a:xfrm>
          <a:prstGeom prst="rect">
            <a:avLst/>
          </a:prstGeom>
          <a:gradFill>
            <a:gsLst>
              <a:gs pos="0">
                <a:srgbClr val="F9F9F9">
                  <a:alpha val="0"/>
                </a:srgbClr>
              </a:gs>
              <a:gs pos="50000">
                <a:srgbClr val="9BBB59">
                  <a:lumMod val="40000"/>
                  <a:lumOff val="60000"/>
                  <a:alpha val="50000"/>
                </a:srgbClr>
              </a:gs>
              <a:gs pos="100000">
                <a:srgbClr val="9BBB59">
                  <a:lumMod val="20000"/>
                  <a:lumOff val="80000"/>
                </a:srgbClr>
              </a:gs>
            </a:gsLst>
          </a:gradFill>
          <a:ln w="12700">
            <a:miter lim="400000"/>
          </a:ln>
        </p:spPr>
        <p:txBody>
          <a:bodyPr lIns="45719" rIns="45719" anchor="ctr"/>
          <a:lstStyle/>
          <a:p>
            <a:pPr algn="ctr">
              <a:lnSpc>
                <a:spcPct val="120000"/>
              </a:lnSpc>
              <a:defRPr>
                <a:solidFill>
                  <a:srgbClr val="F9F9F9"/>
                </a:solidFill>
              </a:defRPr>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6" name="Shape 5851"/>
          <p:cNvSpPr/>
          <p:nvPr>
            <p:custDataLst>
              <p:tags r:id="rId6"/>
            </p:custDataLst>
          </p:nvPr>
        </p:nvSpPr>
        <p:spPr>
          <a:xfrm>
            <a:off x="6359371" y="3220411"/>
            <a:ext cx="882170" cy="698287"/>
          </a:xfrm>
          <a:prstGeom prst="rect">
            <a:avLst/>
          </a:prstGeom>
          <a:gradFill>
            <a:gsLst>
              <a:gs pos="0">
                <a:srgbClr val="1F74AD">
                  <a:alpha val="0"/>
                </a:srgbClr>
              </a:gs>
              <a:gs pos="50000">
                <a:srgbClr val="1F74AD">
                  <a:alpha val="50000"/>
                </a:srgbClr>
              </a:gs>
              <a:gs pos="100000">
                <a:srgbClr val="1F74AD">
                  <a:alpha val="50000"/>
                </a:srgbClr>
              </a:gs>
            </a:gsLst>
          </a:gradFill>
          <a:ln w="12700">
            <a:miter lim="400000"/>
          </a:ln>
        </p:spPr>
        <p:txBody>
          <a:bodyPr lIns="45719" rIns="45719" anchor="ctr"/>
          <a:lstStyle/>
          <a:p>
            <a:pPr algn="ctr">
              <a:lnSpc>
                <a:spcPct val="120000"/>
              </a:lnSpc>
              <a:defRPr>
                <a:solidFill>
                  <a:srgbClr val="F9F9F9"/>
                </a:solidFill>
              </a:defRPr>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8" name="Shape 5852"/>
          <p:cNvSpPr/>
          <p:nvPr>
            <p:custDataLst>
              <p:tags r:id="rId7"/>
            </p:custDataLst>
          </p:nvPr>
        </p:nvSpPr>
        <p:spPr>
          <a:xfrm>
            <a:off x="6414085" y="3918698"/>
            <a:ext cx="4999153" cy="1"/>
          </a:xfrm>
          <a:prstGeom prst="line">
            <a:avLst/>
          </a:prstGeom>
          <a:noFill/>
          <a:ln w="12700" cap="flat">
            <a:solidFill>
              <a:sysClr val="window" lastClr="FFFFFF">
                <a:lumMod val="85000"/>
              </a:sysClr>
            </a:solidFill>
            <a:prstDash val="dash"/>
            <a:miter lim="800000"/>
            <a:tailEnd type="oval" w="med" len="med"/>
          </a:ln>
          <a:effectLst/>
        </p:spPr>
        <p:txBody>
          <a:bodyPr wrap="square" lIns="45719" tIns="45719" rIns="45719" bIns="45719" numCol="1" anchor="t">
            <a:noAutofit/>
          </a:bodyPr>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90" name="Shape 5853"/>
          <p:cNvSpPr/>
          <p:nvPr>
            <p:custDataLst>
              <p:tags r:id="rId8"/>
            </p:custDataLst>
          </p:nvPr>
        </p:nvSpPr>
        <p:spPr>
          <a:xfrm>
            <a:off x="6328142" y="3886445"/>
            <a:ext cx="64377" cy="64510"/>
          </a:xfrm>
          <a:prstGeom prst="ellipse">
            <a:avLst/>
          </a:pr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1" name="Shape 5854"/>
          <p:cNvSpPr/>
          <p:nvPr>
            <p:custDataLst>
              <p:tags r:id="rId9"/>
            </p:custDataLst>
          </p:nvPr>
        </p:nvSpPr>
        <p:spPr>
          <a:xfrm>
            <a:off x="6293839" y="3852406"/>
            <a:ext cx="132985" cy="13258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2" name="Shape 5857"/>
          <p:cNvSpPr/>
          <p:nvPr>
            <p:custDataLst>
              <p:tags r:id="rId10"/>
            </p:custDataLst>
          </p:nvPr>
        </p:nvSpPr>
        <p:spPr>
          <a:xfrm>
            <a:off x="6360333" y="3313251"/>
            <a:ext cx="1" cy="504308"/>
          </a:xfrm>
          <a:prstGeom prst="line">
            <a:avLst/>
          </a:prstGeom>
          <a:ln>
            <a:solidFill>
              <a:srgbClr val="BBBBBB"/>
            </a:solidFill>
            <a:miter/>
          </a:ln>
        </p:spPr>
        <p:txBody>
          <a:bodyPr lIns="45719" rIns="45719"/>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94" name="Shape 5862"/>
          <p:cNvSpPr/>
          <p:nvPr>
            <p:custDataLst>
              <p:tags r:id="rId11"/>
            </p:custDataLst>
          </p:nvPr>
        </p:nvSpPr>
        <p:spPr>
          <a:xfrm>
            <a:off x="6414085" y="3214480"/>
            <a:ext cx="4999153" cy="1"/>
          </a:xfrm>
          <a:prstGeom prst="line">
            <a:avLst/>
          </a:prstGeom>
          <a:noFill/>
          <a:ln w="12700" cap="flat">
            <a:solidFill>
              <a:sysClr val="window" lastClr="FFFFFF">
                <a:lumMod val="85000"/>
              </a:sysClr>
            </a:solidFill>
            <a:prstDash val="dash"/>
            <a:miter lim="800000"/>
            <a:tailEnd type="oval" w="med" len="med"/>
          </a:ln>
          <a:effectLst/>
        </p:spPr>
        <p:txBody>
          <a:bodyPr wrap="square" lIns="45719" tIns="45719" rIns="45719" bIns="45719" numCol="1" anchor="t">
            <a:noAutofit/>
          </a:bodyPr>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96" name="Shape 5863"/>
          <p:cNvSpPr/>
          <p:nvPr>
            <p:custDataLst>
              <p:tags r:id="rId12"/>
            </p:custDataLst>
          </p:nvPr>
        </p:nvSpPr>
        <p:spPr>
          <a:xfrm>
            <a:off x="6328142" y="3190207"/>
            <a:ext cx="64377" cy="64510"/>
          </a:xfrm>
          <a:prstGeom prst="ellipse">
            <a:avLst/>
          </a:pr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7" name="Shape 5864"/>
          <p:cNvSpPr/>
          <p:nvPr>
            <p:custDataLst>
              <p:tags r:id="rId13"/>
            </p:custDataLst>
          </p:nvPr>
        </p:nvSpPr>
        <p:spPr>
          <a:xfrm>
            <a:off x="6293839" y="3156168"/>
            <a:ext cx="132985" cy="13258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8" name="Shape 5867"/>
          <p:cNvSpPr/>
          <p:nvPr>
            <p:custDataLst>
              <p:tags r:id="rId14"/>
            </p:custDataLst>
          </p:nvPr>
        </p:nvSpPr>
        <p:spPr>
          <a:xfrm>
            <a:off x="6360333" y="2617013"/>
            <a:ext cx="1" cy="504308"/>
          </a:xfrm>
          <a:prstGeom prst="line">
            <a:avLst/>
          </a:prstGeom>
          <a:ln>
            <a:solidFill>
              <a:srgbClr val="BBBBBB"/>
            </a:solidFill>
            <a:miter/>
          </a:ln>
        </p:spPr>
        <p:txBody>
          <a:bodyPr lIns="45719" rIns="45719"/>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19" name="Shape 5868"/>
          <p:cNvSpPr/>
          <p:nvPr>
            <p:custDataLst>
              <p:tags r:id="rId15"/>
            </p:custDataLst>
          </p:nvPr>
        </p:nvSpPr>
        <p:spPr>
          <a:xfrm>
            <a:off x="6414085" y="2531581"/>
            <a:ext cx="4999153" cy="1"/>
          </a:xfrm>
          <a:prstGeom prst="line">
            <a:avLst/>
          </a:prstGeom>
          <a:noFill/>
          <a:ln w="12700" cap="flat">
            <a:solidFill>
              <a:sysClr val="window" lastClr="FFFFFF">
                <a:lumMod val="85000"/>
              </a:sysClr>
            </a:solidFill>
            <a:prstDash val="dash"/>
            <a:miter lim="800000"/>
            <a:tailEnd type="oval" w="med" len="med"/>
          </a:ln>
          <a:effectLst/>
        </p:spPr>
        <p:txBody>
          <a:bodyPr wrap="square" lIns="45719" tIns="45719" rIns="45719" bIns="45719" numCol="1" anchor="t">
            <a:noAutofit/>
          </a:bodyPr>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21" name="Shape 5869"/>
          <p:cNvSpPr/>
          <p:nvPr>
            <p:custDataLst>
              <p:tags r:id="rId16"/>
            </p:custDataLst>
          </p:nvPr>
        </p:nvSpPr>
        <p:spPr>
          <a:xfrm>
            <a:off x="6328142" y="2499328"/>
            <a:ext cx="64377" cy="64510"/>
          </a:xfrm>
          <a:prstGeom prst="ellipse">
            <a:avLst/>
          </a:pr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2" name="Shape 5870"/>
          <p:cNvSpPr/>
          <p:nvPr>
            <p:custDataLst>
              <p:tags r:id="rId17"/>
            </p:custDataLst>
          </p:nvPr>
        </p:nvSpPr>
        <p:spPr>
          <a:xfrm>
            <a:off x="6293839" y="2465289"/>
            <a:ext cx="132985" cy="13258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3" name="Shape 5873"/>
          <p:cNvSpPr/>
          <p:nvPr>
            <p:custDataLst>
              <p:tags r:id="rId18"/>
            </p:custDataLst>
          </p:nvPr>
        </p:nvSpPr>
        <p:spPr>
          <a:xfrm>
            <a:off x="6360333" y="1919980"/>
            <a:ext cx="1" cy="504308"/>
          </a:xfrm>
          <a:prstGeom prst="line">
            <a:avLst/>
          </a:prstGeom>
          <a:ln>
            <a:solidFill>
              <a:srgbClr val="BBBBBB"/>
            </a:solidFill>
            <a:miter/>
          </a:ln>
        </p:spPr>
        <p:txBody>
          <a:bodyPr lIns="45719" rIns="45719"/>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25" name="Shape 5874"/>
          <p:cNvSpPr/>
          <p:nvPr>
            <p:custDataLst>
              <p:tags r:id="rId19"/>
            </p:custDataLst>
          </p:nvPr>
        </p:nvSpPr>
        <p:spPr>
          <a:xfrm>
            <a:off x="6414085" y="1842598"/>
            <a:ext cx="4999153" cy="1"/>
          </a:xfrm>
          <a:prstGeom prst="line">
            <a:avLst/>
          </a:prstGeom>
          <a:noFill/>
          <a:ln w="12700" cap="flat">
            <a:solidFill>
              <a:sysClr val="window" lastClr="FFFFFF">
                <a:lumMod val="85000"/>
              </a:sysClr>
            </a:solidFill>
            <a:prstDash val="dash"/>
            <a:miter lim="800000"/>
            <a:tailEnd type="oval" w="med" len="med"/>
          </a:ln>
          <a:effectLst/>
        </p:spPr>
        <p:txBody>
          <a:bodyPr wrap="square" lIns="45719" tIns="45719" rIns="45719" bIns="45719" numCol="1" anchor="t">
            <a:noAutofit/>
          </a:bodyPr>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27" name="Shape 5875"/>
          <p:cNvSpPr/>
          <p:nvPr>
            <p:custDataLst>
              <p:tags r:id="rId20"/>
            </p:custDataLst>
          </p:nvPr>
        </p:nvSpPr>
        <p:spPr>
          <a:xfrm>
            <a:off x="6328142" y="1802297"/>
            <a:ext cx="64377" cy="64510"/>
          </a:xfrm>
          <a:prstGeom prst="ellipse">
            <a:avLst/>
          </a:pr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1" name="Shape 5876"/>
          <p:cNvSpPr/>
          <p:nvPr>
            <p:custDataLst>
              <p:tags r:id="rId21"/>
            </p:custDataLst>
          </p:nvPr>
        </p:nvSpPr>
        <p:spPr>
          <a:xfrm>
            <a:off x="6293839" y="1768258"/>
            <a:ext cx="132985" cy="13258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3" name="Shape 5879"/>
          <p:cNvSpPr/>
          <p:nvPr>
            <p:custDataLst>
              <p:tags r:id="rId22"/>
            </p:custDataLst>
          </p:nvPr>
        </p:nvSpPr>
        <p:spPr>
          <a:xfrm>
            <a:off x="6360333" y="1225925"/>
            <a:ext cx="1" cy="504308"/>
          </a:xfrm>
          <a:prstGeom prst="line">
            <a:avLst/>
          </a:prstGeom>
          <a:ln>
            <a:solidFill>
              <a:srgbClr val="BBBBBB"/>
            </a:solidFill>
            <a:miter/>
          </a:ln>
        </p:spPr>
        <p:txBody>
          <a:bodyPr lIns="45719" rIns="45719"/>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42" name="Shape 5880"/>
          <p:cNvSpPr/>
          <p:nvPr>
            <p:custDataLst>
              <p:tags r:id="rId23"/>
            </p:custDataLst>
          </p:nvPr>
        </p:nvSpPr>
        <p:spPr>
          <a:xfrm>
            <a:off x="6414085" y="1143585"/>
            <a:ext cx="4999153" cy="1"/>
          </a:xfrm>
          <a:prstGeom prst="line">
            <a:avLst/>
          </a:prstGeom>
          <a:noFill/>
          <a:ln w="12700" cap="flat">
            <a:solidFill>
              <a:sysClr val="window" lastClr="FFFFFF">
                <a:lumMod val="85000"/>
              </a:sysClr>
            </a:solidFill>
            <a:prstDash val="dash"/>
            <a:miter lim="800000"/>
            <a:tailEnd type="oval" w="med" len="med"/>
          </a:ln>
          <a:effectLst/>
        </p:spPr>
        <p:txBody>
          <a:bodyPr wrap="square" lIns="45719" tIns="45719" rIns="45719" bIns="45719" numCol="1" anchor="t">
            <a:noAutofit/>
          </a:bodyPr>
          <a:lstStyle/>
          <a:p>
            <a:pPr defTabSz="457200">
              <a:lnSpc>
                <a:spcPct val="120000"/>
              </a:lnSpc>
              <a:defRPr sz="1200">
                <a:solidFill>
                  <a:srgbClr val="000000"/>
                </a:solidFill>
              </a:defRPr>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57" name="Shape 5881"/>
          <p:cNvSpPr/>
          <p:nvPr>
            <p:custDataLst>
              <p:tags r:id="rId24"/>
            </p:custDataLst>
          </p:nvPr>
        </p:nvSpPr>
        <p:spPr>
          <a:xfrm>
            <a:off x="6328143" y="1108241"/>
            <a:ext cx="64377" cy="64510"/>
          </a:xfrm>
          <a:prstGeom prst="ellipse">
            <a:avLst/>
          </a:pr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3" name="Shape 5882"/>
          <p:cNvSpPr/>
          <p:nvPr>
            <p:custDataLst>
              <p:tags r:id="rId25"/>
            </p:custDataLst>
          </p:nvPr>
        </p:nvSpPr>
        <p:spPr>
          <a:xfrm>
            <a:off x="6293839" y="1074202"/>
            <a:ext cx="132985" cy="13258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rgbClr val="000000">
              <a:lumMod val="50000"/>
              <a:lumOff val="50000"/>
            </a:srgbClr>
          </a:solidFill>
          <a:ln w="12700" cap="flat">
            <a:noFill/>
            <a:miter lim="400000"/>
          </a:ln>
          <a:effectLst/>
        </p:spPr>
        <p:txBody>
          <a:bodyPr wrap="square" lIns="45719" tIns="45719" rIns="45719" bIns="45719" numCol="1" anchor="t">
            <a:noAutofit/>
          </a:bodyPr>
          <a:lstStyle/>
          <a:p>
            <a:pP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4" name="Shape 5909"/>
          <p:cNvSpPr/>
          <p:nvPr>
            <p:custDataLst>
              <p:tags r:id="rId26"/>
            </p:custDataLst>
          </p:nvPr>
        </p:nvSpPr>
        <p:spPr>
          <a:xfrm>
            <a:off x="7094110" y="2960283"/>
            <a:ext cx="270546" cy="1092184"/>
          </a:xfrm>
          <a:custGeom>
            <a:avLst/>
            <a:gdLst/>
            <a:ahLst/>
            <a:cxnLst>
              <a:cxn ang="0">
                <a:pos x="wd2" y="hd2"/>
              </a:cxn>
              <a:cxn ang="5400000">
                <a:pos x="wd2" y="hd2"/>
              </a:cxn>
              <a:cxn ang="10800000">
                <a:pos x="wd2" y="hd2"/>
              </a:cxn>
              <a:cxn ang="16200000">
                <a:pos x="wd2" y="hd2"/>
              </a:cxn>
            </a:cxnLst>
            <a:rect l="0" t="0" r="r" b="b"/>
            <a:pathLst>
              <a:path w="21244" h="21347" extrusionOk="0">
                <a:moveTo>
                  <a:pt x="19215" y="6579"/>
                </a:moveTo>
                <a:cubicBezTo>
                  <a:pt x="19290" y="6337"/>
                  <a:pt x="20871" y="5071"/>
                  <a:pt x="20946" y="4810"/>
                </a:cubicBezTo>
                <a:cubicBezTo>
                  <a:pt x="21021" y="4550"/>
                  <a:pt x="21473" y="3749"/>
                  <a:pt x="21097" y="3470"/>
                </a:cubicBezTo>
                <a:cubicBezTo>
                  <a:pt x="20720" y="3172"/>
                  <a:pt x="18463" y="3265"/>
                  <a:pt x="18463" y="3265"/>
                </a:cubicBezTo>
                <a:cubicBezTo>
                  <a:pt x="18463" y="3265"/>
                  <a:pt x="17936" y="2967"/>
                  <a:pt x="16882" y="2892"/>
                </a:cubicBezTo>
                <a:cubicBezTo>
                  <a:pt x="15753" y="2818"/>
                  <a:pt x="17108" y="2464"/>
                  <a:pt x="15904" y="2278"/>
                </a:cubicBezTo>
                <a:cubicBezTo>
                  <a:pt x="15151" y="2147"/>
                  <a:pt x="15377" y="1477"/>
                  <a:pt x="15076" y="1216"/>
                </a:cubicBezTo>
                <a:cubicBezTo>
                  <a:pt x="14850" y="956"/>
                  <a:pt x="14173" y="416"/>
                  <a:pt x="13495" y="192"/>
                </a:cubicBezTo>
                <a:cubicBezTo>
                  <a:pt x="12743" y="-50"/>
                  <a:pt x="11313" y="81"/>
                  <a:pt x="11313" y="81"/>
                </a:cubicBezTo>
                <a:cubicBezTo>
                  <a:pt x="8001" y="-236"/>
                  <a:pt x="6345" y="453"/>
                  <a:pt x="6044" y="825"/>
                </a:cubicBezTo>
                <a:cubicBezTo>
                  <a:pt x="5819" y="1198"/>
                  <a:pt x="6571" y="1887"/>
                  <a:pt x="5668" y="2371"/>
                </a:cubicBezTo>
                <a:cubicBezTo>
                  <a:pt x="4840" y="2836"/>
                  <a:pt x="6722" y="3004"/>
                  <a:pt x="5593" y="3283"/>
                </a:cubicBezTo>
                <a:cubicBezTo>
                  <a:pt x="4389" y="3544"/>
                  <a:pt x="5442" y="3637"/>
                  <a:pt x="4313" y="3767"/>
                </a:cubicBezTo>
                <a:cubicBezTo>
                  <a:pt x="3260" y="3879"/>
                  <a:pt x="2883" y="3935"/>
                  <a:pt x="2883" y="4177"/>
                </a:cubicBezTo>
                <a:cubicBezTo>
                  <a:pt x="2883" y="4419"/>
                  <a:pt x="1980" y="5052"/>
                  <a:pt x="1529" y="5611"/>
                </a:cubicBezTo>
                <a:cubicBezTo>
                  <a:pt x="1002" y="6170"/>
                  <a:pt x="475" y="6374"/>
                  <a:pt x="174" y="6579"/>
                </a:cubicBezTo>
                <a:cubicBezTo>
                  <a:pt x="-127" y="6803"/>
                  <a:pt x="24" y="6877"/>
                  <a:pt x="174" y="6989"/>
                </a:cubicBezTo>
                <a:cubicBezTo>
                  <a:pt x="325" y="7082"/>
                  <a:pt x="400" y="7101"/>
                  <a:pt x="400" y="7436"/>
                </a:cubicBezTo>
                <a:cubicBezTo>
                  <a:pt x="400" y="7790"/>
                  <a:pt x="2733" y="7845"/>
                  <a:pt x="2733" y="7845"/>
                </a:cubicBezTo>
                <a:cubicBezTo>
                  <a:pt x="2733" y="7845"/>
                  <a:pt x="2883" y="8162"/>
                  <a:pt x="2883" y="8460"/>
                </a:cubicBezTo>
                <a:cubicBezTo>
                  <a:pt x="2883" y="8739"/>
                  <a:pt x="2131" y="9558"/>
                  <a:pt x="1980" y="9782"/>
                </a:cubicBezTo>
                <a:cubicBezTo>
                  <a:pt x="1830" y="10005"/>
                  <a:pt x="2507" y="9931"/>
                  <a:pt x="2507" y="9931"/>
                </a:cubicBezTo>
                <a:cubicBezTo>
                  <a:pt x="2507" y="9931"/>
                  <a:pt x="2507" y="10173"/>
                  <a:pt x="2357" y="10527"/>
                </a:cubicBezTo>
                <a:cubicBezTo>
                  <a:pt x="2131" y="10881"/>
                  <a:pt x="1905" y="13245"/>
                  <a:pt x="1905" y="13897"/>
                </a:cubicBezTo>
                <a:cubicBezTo>
                  <a:pt x="1905" y="14549"/>
                  <a:pt x="1604" y="15443"/>
                  <a:pt x="1905" y="15443"/>
                </a:cubicBezTo>
                <a:cubicBezTo>
                  <a:pt x="2281" y="15443"/>
                  <a:pt x="3410" y="15461"/>
                  <a:pt x="3410" y="15461"/>
                </a:cubicBezTo>
                <a:cubicBezTo>
                  <a:pt x="3410" y="15461"/>
                  <a:pt x="3260" y="15890"/>
                  <a:pt x="3335" y="16430"/>
                </a:cubicBezTo>
                <a:cubicBezTo>
                  <a:pt x="3410" y="16951"/>
                  <a:pt x="5141" y="18645"/>
                  <a:pt x="5518" y="19055"/>
                </a:cubicBezTo>
                <a:cubicBezTo>
                  <a:pt x="5819" y="19483"/>
                  <a:pt x="5743" y="19856"/>
                  <a:pt x="5141" y="20079"/>
                </a:cubicBezTo>
                <a:cubicBezTo>
                  <a:pt x="4614" y="20303"/>
                  <a:pt x="4163" y="20582"/>
                  <a:pt x="3184" y="20750"/>
                </a:cubicBezTo>
                <a:cubicBezTo>
                  <a:pt x="2206" y="20936"/>
                  <a:pt x="1830" y="21010"/>
                  <a:pt x="1980" y="21178"/>
                </a:cubicBezTo>
                <a:cubicBezTo>
                  <a:pt x="2131" y="21327"/>
                  <a:pt x="3335" y="21290"/>
                  <a:pt x="5141" y="21271"/>
                </a:cubicBezTo>
                <a:cubicBezTo>
                  <a:pt x="6948" y="21252"/>
                  <a:pt x="6722" y="20973"/>
                  <a:pt x="6948" y="20843"/>
                </a:cubicBezTo>
                <a:cubicBezTo>
                  <a:pt x="7173" y="20712"/>
                  <a:pt x="8001" y="20377"/>
                  <a:pt x="8001" y="20377"/>
                </a:cubicBezTo>
                <a:cubicBezTo>
                  <a:pt x="8001" y="20377"/>
                  <a:pt x="8227" y="20433"/>
                  <a:pt x="8227" y="20582"/>
                </a:cubicBezTo>
                <a:cubicBezTo>
                  <a:pt x="8227" y="20750"/>
                  <a:pt x="7926" y="21010"/>
                  <a:pt x="7926" y="21010"/>
                </a:cubicBezTo>
                <a:cubicBezTo>
                  <a:pt x="8679" y="21010"/>
                  <a:pt x="8679" y="21010"/>
                  <a:pt x="8679" y="21010"/>
                </a:cubicBezTo>
                <a:cubicBezTo>
                  <a:pt x="8679" y="21010"/>
                  <a:pt x="8904" y="20992"/>
                  <a:pt x="8829" y="20843"/>
                </a:cubicBezTo>
                <a:cubicBezTo>
                  <a:pt x="8754" y="20694"/>
                  <a:pt x="9130" y="20358"/>
                  <a:pt x="9431" y="20079"/>
                </a:cubicBezTo>
                <a:cubicBezTo>
                  <a:pt x="9807" y="19781"/>
                  <a:pt x="9130" y="19446"/>
                  <a:pt x="8679" y="19316"/>
                </a:cubicBezTo>
                <a:cubicBezTo>
                  <a:pt x="8302" y="19204"/>
                  <a:pt x="8453" y="18552"/>
                  <a:pt x="8528" y="17901"/>
                </a:cubicBezTo>
                <a:cubicBezTo>
                  <a:pt x="8679" y="17249"/>
                  <a:pt x="8829" y="16541"/>
                  <a:pt x="8528" y="16243"/>
                </a:cubicBezTo>
                <a:cubicBezTo>
                  <a:pt x="8302" y="15927"/>
                  <a:pt x="7926" y="15517"/>
                  <a:pt x="7926" y="15517"/>
                </a:cubicBezTo>
                <a:cubicBezTo>
                  <a:pt x="12442" y="15610"/>
                  <a:pt x="12442" y="15610"/>
                  <a:pt x="12442" y="15610"/>
                </a:cubicBezTo>
                <a:cubicBezTo>
                  <a:pt x="12442" y="15610"/>
                  <a:pt x="12592" y="15834"/>
                  <a:pt x="12592" y="16318"/>
                </a:cubicBezTo>
                <a:cubicBezTo>
                  <a:pt x="12592" y="16821"/>
                  <a:pt x="12592" y="17156"/>
                  <a:pt x="12592" y="17956"/>
                </a:cubicBezTo>
                <a:cubicBezTo>
                  <a:pt x="12592" y="18738"/>
                  <a:pt x="12291" y="19036"/>
                  <a:pt x="11915" y="19334"/>
                </a:cubicBezTo>
                <a:cubicBezTo>
                  <a:pt x="11614" y="19651"/>
                  <a:pt x="11840" y="19874"/>
                  <a:pt x="11463" y="20172"/>
                </a:cubicBezTo>
                <a:cubicBezTo>
                  <a:pt x="11087" y="20489"/>
                  <a:pt x="10410" y="20712"/>
                  <a:pt x="10033" y="20880"/>
                </a:cubicBezTo>
                <a:cubicBezTo>
                  <a:pt x="9582" y="21047"/>
                  <a:pt x="9431" y="21327"/>
                  <a:pt x="11012" y="21345"/>
                </a:cubicBezTo>
                <a:cubicBezTo>
                  <a:pt x="12667" y="21364"/>
                  <a:pt x="14624" y="21178"/>
                  <a:pt x="14624" y="20992"/>
                </a:cubicBezTo>
                <a:cubicBezTo>
                  <a:pt x="14624" y="20824"/>
                  <a:pt x="14775" y="20601"/>
                  <a:pt x="15302" y="20321"/>
                </a:cubicBezTo>
                <a:cubicBezTo>
                  <a:pt x="15904" y="20023"/>
                  <a:pt x="15377" y="19781"/>
                  <a:pt x="15226" y="19670"/>
                </a:cubicBezTo>
                <a:cubicBezTo>
                  <a:pt x="15001" y="19539"/>
                  <a:pt x="15076" y="19409"/>
                  <a:pt x="15076" y="19185"/>
                </a:cubicBezTo>
                <a:cubicBezTo>
                  <a:pt x="15076" y="18962"/>
                  <a:pt x="15904" y="18217"/>
                  <a:pt x="16807" y="17398"/>
                </a:cubicBezTo>
                <a:cubicBezTo>
                  <a:pt x="17710" y="16578"/>
                  <a:pt x="17484" y="15629"/>
                  <a:pt x="17484" y="15629"/>
                </a:cubicBezTo>
                <a:cubicBezTo>
                  <a:pt x="18162" y="15629"/>
                  <a:pt x="18162" y="15629"/>
                  <a:pt x="18162" y="15629"/>
                </a:cubicBezTo>
                <a:cubicBezTo>
                  <a:pt x="18162" y="15629"/>
                  <a:pt x="18237" y="14418"/>
                  <a:pt x="18764" y="13190"/>
                </a:cubicBezTo>
                <a:cubicBezTo>
                  <a:pt x="19290" y="11942"/>
                  <a:pt x="18538" y="10657"/>
                  <a:pt x="18538" y="10303"/>
                </a:cubicBezTo>
                <a:cubicBezTo>
                  <a:pt x="18538" y="9950"/>
                  <a:pt x="19065" y="9801"/>
                  <a:pt x="19817" y="9726"/>
                </a:cubicBezTo>
                <a:cubicBezTo>
                  <a:pt x="20645" y="9633"/>
                  <a:pt x="20720" y="9596"/>
                  <a:pt x="20344" y="9261"/>
                </a:cubicBezTo>
                <a:cubicBezTo>
                  <a:pt x="19893" y="8925"/>
                  <a:pt x="19290" y="8125"/>
                  <a:pt x="19290" y="8125"/>
                </a:cubicBezTo>
                <a:cubicBezTo>
                  <a:pt x="19290" y="8125"/>
                  <a:pt x="19215" y="8013"/>
                  <a:pt x="18764" y="7659"/>
                </a:cubicBezTo>
                <a:cubicBezTo>
                  <a:pt x="18237" y="7324"/>
                  <a:pt x="18237" y="6989"/>
                  <a:pt x="18237" y="6989"/>
                </a:cubicBezTo>
                <a:cubicBezTo>
                  <a:pt x="18237" y="6989"/>
                  <a:pt x="19140" y="6803"/>
                  <a:pt x="19215" y="6579"/>
                </a:cubicBezTo>
                <a:close/>
                <a:moveTo>
                  <a:pt x="7550" y="8181"/>
                </a:moveTo>
                <a:cubicBezTo>
                  <a:pt x="8152" y="7845"/>
                  <a:pt x="8152" y="7845"/>
                  <a:pt x="8152" y="7845"/>
                </a:cubicBezTo>
                <a:cubicBezTo>
                  <a:pt x="8453" y="8181"/>
                  <a:pt x="8453" y="8181"/>
                  <a:pt x="8453" y="8181"/>
                </a:cubicBezTo>
                <a:lnTo>
                  <a:pt x="7550" y="8181"/>
                </a:lnTo>
                <a:close/>
                <a:moveTo>
                  <a:pt x="12517" y="3730"/>
                </a:moveTo>
                <a:cubicBezTo>
                  <a:pt x="11764" y="4047"/>
                  <a:pt x="10485" y="4605"/>
                  <a:pt x="10033" y="5071"/>
                </a:cubicBezTo>
                <a:cubicBezTo>
                  <a:pt x="9506" y="5518"/>
                  <a:pt x="8679" y="6170"/>
                  <a:pt x="8679" y="6170"/>
                </a:cubicBezTo>
                <a:cubicBezTo>
                  <a:pt x="8679" y="6170"/>
                  <a:pt x="8603" y="6058"/>
                  <a:pt x="8528" y="5890"/>
                </a:cubicBezTo>
                <a:cubicBezTo>
                  <a:pt x="8453" y="5723"/>
                  <a:pt x="8453" y="4922"/>
                  <a:pt x="8453" y="4550"/>
                </a:cubicBezTo>
                <a:cubicBezTo>
                  <a:pt x="8453" y="4177"/>
                  <a:pt x="8528" y="3861"/>
                  <a:pt x="8302" y="3842"/>
                </a:cubicBezTo>
                <a:cubicBezTo>
                  <a:pt x="8001" y="3805"/>
                  <a:pt x="7550" y="3581"/>
                  <a:pt x="7550" y="3581"/>
                </a:cubicBezTo>
                <a:cubicBezTo>
                  <a:pt x="9205" y="3023"/>
                  <a:pt x="9205" y="3023"/>
                  <a:pt x="9205" y="3023"/>
                </a:cubicBezTo>
                <a:cubicBezTo>
                  <a:pt x="8679" y="3823"/>
                  <a:pt x="9582" y="3674"/>
                  <a:pt x="9958" y="3916"/>
                </a:cubicBezTo>
                <a:cubicBezTo>
                  <a:pt x="10259" y="4158"/>
                  <a:pt x="9883" y="4773"/>
                  <a:pt x="10109" y="4475"/>
                </a:cubicBezTo>
                <a:cubicBezTo>
                  <a:pt x="10259" y="4196"/>
                  <a:pt x="10861" y="4177"/>
                  <a:pt x="11313" y="3898"/>
                </a:cubicBezTo>
                <a:cubicBezTo>
                  <a:pt x="11840" y="3618"/>
                  <a:pt x="10334" y="3414"/>
                  <a:pt x="10334" y="3414"/>
                </a:cubicBezTo>
                <a:cubicBezTo>
                  <a:pt x="10334" y="3414"/>
                  <a:pt x="11162" y="3339"/>
                  <a:pt x="11840" y="3190"/>
                </a:cubicBezTo>
                <a:cubicBezTo>
                  <a:pt x="12592" y="3023"/>
                  <a:pt x="13571" y="2818"/>
                  <a:pt x="13571" y="2818"/>
                </a:cubicBezTo>
                <a:cubicBezTo>
                  <a:pt x="14097" y="3041"/>
                  <a:pt x="14097" y="3041"/>
                  <a:pt x="14097" y="3041"/>
                </a:cubicBezTo>
                <a:cubicBezTo>
                  <a:pt x="14097" y="3041"/>
                  <a:pt x="13270" y="3414"/>
                  <a:pt x="12517" y="3730"/>
                </a:cubicBezTo>
                <a:close/>
              </a:path>
            </a:pathLst>
          </a:custGeom>
          <a:solidFill>
            <a:srgbClr val="1AA3AA"/>
          </a:solidFill>
          <a:ln w="12700">
            <a:miter lim="400000"/>
          </a:ln>
          <a:effectLst>
            <a:outerShdw blurRad="76200" dir="13500000" rotWithShape="0">
              <a:srgbClr val="000000">
                <a:alpha val="6000"/>
              </a:srgbClr>
            </a:outerShdw>
          </a:effectLst>
        </p:spPr>
        <p:txBody>
          <a:bodyPr lIns="45719" rIns="45719"/>
          <a:lstStyle/>
          <a:p>
            <a:pPr defTabSz="913765">
              <a:lnSpc>
                <a:spcPct val="120000"/>
              </a:lnSpc>
              <a:defRPr sz="2400"/>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78" name="Shape 5910"/>
          <p:cNvSpPr/>
          <p:nvPr>
            <p:custDataLst>
              <p:tags r:id="rId27"/>
            </p:custDataLst>
          </p:nvPr>
        </p:nvSpPr>
        <p:spPr>
          <a:xfrm>
            <a:off x="1597288" y="1139242"/>
            <a:ext cx="929627" cy="2905501"/>
          </a:xfrm>
          <a:custGeom>
            <a:avLst/>
            <a:gdLst/>
            <a:ahLst/>
            <a:cxnLst>
              <a:cxn ang="0">
                <a:pos x="wd2" y="hd2"/>
              </a:cxn>
              <a:cxn ang="5400000">
                <a:pos x="wd2" y="hd2"/>
              </a:cxn>
              <a:cxn ang="10800000">
                <a:pos x="wd2" y="hd2"/>
              </a:cxn>
              <a:cxn ang="16200000">
                <a:pos x="wd2" y="hd2"/>
              </a:cxn>
            </a:cxnLst>
            <a:rect l="0" t="0" r="r" b="b"/>
            <a:pathLst>
              <a:path w="21481" h="21536" extrusionOk="0">
                <a:moveTo>
                  <a:pt x="21208" y="9140"/>
                </a:moveTo>
                <a:cubicBezTo>
                  <a:pt x="21544" y="8872"/>
                  <a:pt x="21600" y="8408"/>
                  <a:pt x="21208" y="8283"/>
                </a:cubicBezTo>
                <a:cubicBezTo>
                  <a:pt x="20817" y="8140"/>
                  <a:pt x="21432" y="7373"/>
                  <a:pt x="21040" y="6783"/>
                </a:cubicBezTo>
                <a:cubicBezTo>
                  <a:pt x="20705" y="6194"/>
                  <a:pt x="20425" y="5266"/>
                  <a:pt x="20369" y="4766"/>
                </a:cubicBezTo>
                <a:cubicBezTo>
                  <a:pt x="20369" y="4266"/>
                  <a:pt x="20257" y="3909"/>
                  <a:pt x="18242" y="3749"/>
                </a:cubicBezTo>
                <a:cubicBezTo>
                  <a:pt x="16899" y="3642"/>
                  <a:pt x="15780" y="3517"/>
                  <a:pt x="15053" y="3410"/>
                </a:cubicBezTo>
                <a:cubicBezTo>
                  <a:pt x="15053" y="3410"/>
                  <a:pt x="14269" y="3195"/>
                  <a:pt x="14102" y="2999"/>
                </a:cubicBezTo>
                <a:cubicBezTo>
                  <a:pt x="14046" y="2838"/>
                  <a:pt x="14046" y="2678"/>
                  <a:pt x="14046" y="2588"/>
                </a:cubicBezTo>
                <a:cubicBezTo>
                  <a:pt x="14158" y="2428"/>
                  <a:pt x="14158" y="2303"/>
                  <a:pt x="14158" y="2214"/>
                </a:cubicBezTo>
                <a:cubicBezTo>
                  <a:pt x="14158" y="2106"/>
                  <a:pt x="14773" y="2249"/>
                  <a:pt x="14885" y="2071"/>
                </a:cubicBezTo>
                <a:cubicBezTo>
                  <a:pt x="15053" y="1910"/>
                  <a:pt x="15165" y="1517"/>
                  <a:pt x="15053" y="1500"/>
                </a:cubicBezTo>
                <a:cubicBezTo>
                  <a:pt x="14941" y="1464"/>
                  <a:pt x="14829" y="1464"/>
                  <a:pt x="14717" y="1464"/>
                </a:cubicBezTo>
                <a:cubicBezTo>
                  <a:pt x="14717" y="1410"/>
                  <a:pt x="14829" y="1053"/>
                  <a:pt x="14717" y="678"/>
                </a:cubicBezTo>
                <a:cubicBezTo>
                  <a:pt x="14661" y="321"/>
                  <a:pt x="13542" y="36"/>
                  <a:pt x="11472" y="0"/>
                </a:cubicBezTo>
                <a:cubicBezTo>
                  <a:pt x="10296" y="0"/>
                  <a:pt x="8953" y="286"/>
                  <a:pt x="8785" y="678"/>
                </a:cubicBezTo>
                <a:cubicBezTo>
                  <a:pt x="8618" y="1071"/>
                  <a:pt x="8674" y="1607"/>
                  <a:pt x="8674" y="1607"/>
                </a:cubicBezTo>
                <a:cubicBezTo>
                  <a:pt x="8674" y="1607"/>
                  <a:pt x="8282" y="1874"/>
                  <a:pt x="8618" y="2089"/>
                </a:cubicBezTo>
                <a:cubicBezTo>
                  <a:pt x="8953" y="2303"/>
                  <a:pt x="9737" y="2249"/>
                  <a:pt x="9737" y="2249"/>
                </a:cubicBezTo>
                <a:cubicBezTo>
                  <a:pt x="9737" y="2249"/>
                  <a:pt x="9905" y="2588"/>
                  <a:pt x="9905" y="2767"/>
                </a:cubicBezTo>
                <a:cubicBezTo>
                  <a:pt x="9905" y="2856"/>
                  <a:pt x="9905" y="2928"/>
                  <a:pt x="9849" y="2981"/>
                </a:cubicBezTo>
                <a:cubicBezTo>
                  <a:pt x="9849" y="2981"/>
                  <a:pt x="9849" y="2981"/>
                  <a:pt x="9849" y="2981"/>
                </a:cubicBezTo>
                <a:cubicBezTo>
                  <a:pt x="9849" y="2981"/>
                  <a:pt x="9905" y="2981"/>
                  <a:pt x="9905" y="2981"/>
                </a:cubicBezTo>
                <a:cubicBezTo>
                  <a:pt x="9849" y="2981"/>
                  <a:pt x="9849" y="2981"/>
                  <a:pt x="9849" y="2981"/>
                </a:cubicBezTo>
                <a:cubicBezTo>
                  <a:pt x="9849" y="2981"/>
                  <a:pt x="9177" y="3249"/>
                  <a:pt x="8730" y="3320"/>
                </a:cubicBezTo>
                <a:cubicBezTo>
                  <a:pt x="8002" y="3427"/>
                  <a:pt x="6883" y="3570"/>
                  <a:pt x="5988" y="3660"/>
                </a:cubicBezTo>
                <a:cubicBezTo>
                  <a:pt x="5820" y="3677"/>
                  <a:pt x="5708" y="3677"/>
                  <a:pt x="5540" y="3695"/>
                </a:cubicBezTo>
                <a:cubicBezTo>
                  <a:pt x="4477" y="3802"/>
                  <a:pt x="3637" y="3892"/>
                  <a:pt x="3637" y="4356"/>
                </a:cubicBezTo>
                <a:cubicBezTo>
                  <a:pt x="3581" y="4891"/>
                  <a:pt x="3413" y="5909"/>
                  <a:pt x="3190" y="6605"/>
                </a:cubicBezTo>
                <a:cubicBezTo>
                  <a:pt x="2966" y="7283"/>
                  <a:pt x="2294" y="8747"/>
                  <a:pt x="2294" y="9211"/>
                </a:cubicBezTo>
                <a:cubicBezTo>
                  <a:pt x="2238" y="9675"/>
                  <a:pt x="2070" y="10675"/>
                  <a:pt x="2126" y="10782"/>
                </a:cubicBezTo>
                <a:cubicBezTo>
                  <a:pt x="2126" y="10871"/>
                  <a:pt x="2350" y="10871"/>
                  <a:pt x="2350" y="10979"/>
                </a:cubicBezTo>
                <a:cubicBezTo>
                  <a:pt x="2406" y="10925"/>
                  <a:pt x="2686" y="10675"/>
                  <a:pt x="3805" y="10675"/>
                </a:cubicBezTo>
                <a:cubicBezTo>
                  <a:pt x="5036" y="10675"/>
                  <a:pt x="5036" y="10961"/>
                  <a:pt x="5036" y="10961"/>
                </a:cubicBezTo>
                <a:cubicBezTo>
                  <a:pt x="4645" y="10836"/>
                  <a:pt x="4645" y="10836"/>
                  <a:pt x="3805" y="10836"/>
                </a:cubicBezTo>
                <a:cubicBezTo>
                  <a:pt x="3022" y="10818"/>
                  <a:pt x="2406" y="10961"/>
                  <a:pt x="2350" y="10979"/>
                </a:cubicBezTo>
                <a:cubicBezTo>
                  <a:pt x="2350" y="10996"/>
                  <a:pt x="2350" y="11032"/>
                  <a:pt x="2294" y="11050"/>
                </a:cubicBezTo>
                <a:cubicBezTo>
                  <a:pt x="2182" y="11246"/>
                  <a:pt x="2182" y="11407"/>
                  <a:pt x="2518" y="11532"/>
                </a:cubicBezTo>
                <a:cubicBezTo>
                  <a:pt x="2798" y="11657"/>
                  <a:pt x="2630" y="11818"/>
                  <a:pt x="2630" y="11818"/>
                </a:cubicBezTo>
                <a:cubicBezTo>
                  <a:pt x="0" y="11782"/>
                  <a:pt x="0" y="11782"/>
                  <a:pt x="0" y="11782"/>
                </a:cubicBezTo>
                <a:cubicBezTo>
                  <a:pt x="168" y="15156"/>
                  <a:pt x="168" y="15156"/>
                  <a:pt x="168" y="15156"/>
                </a:cubicBezTo>
                <a:cubicBezTo>
                  <a:pt x="4365" y="16191"/>
                  <a:pt x="4365" y="16191"/>
                  <a:pt x="4365" y="16191"/>
                </a:cubicBezTo>
                <a:cubicBezTo>
                  <a:pt x="4365" y="16191"/>
                  <a:pt x="4980" y="16048"/>
                  <a:pt x="5540" y="16030"/>
                </a:cubicBezTo>
                <a:cubicBezTo>
                  <a:pt x="5596" y="16030"/>
                  <a:pt x="5652" y="16030"/>
                  <a:pt x="5652" y="16030"/>
                </a:cubicBezTo>
                <a:cubicBezTo>
                  <a:pt x="6267" y="16030"/>
                  <a:pt x="6603" y="16048"/>
                  <a:pt x="6603" y="16048"/>
                </a:cubicBezTo>
                <a:cubicBezTo>
                  <a:pt x="6603" y="16048"/>
                  <a:pt x="6435" y="17048"/>
                  <a:pt x="6435" y="17441"/>
                </a:cubicBezTo>
                <a:cubicBezTo>
                  <a:pt x="6435" y="17851"/>
                  <a:pt x="6547" y="18476"/>
                  <a:pt x="7107" y="18762"/>
                </a:cubicBezTo>
                <a:cubicBezTo>
                  <a:pt x="7610" y="19047"/>
                  <a:pt x="7722" y="19154"/>
                  <a:pt x="7722" y="19404"/>
                </a:cubicBezTo>
                <a:cubicBezTo>
                  <a:pt x="7722" y="19654"/>
                  <a:pt x="6547" y="20350"/>
                  <a:pt x="6603" y="20582"/>
                </a:cubicBezTo>
                <a:cubicBezTo>
                  <a:pt x="6603" y="20815"/>
                  <a:pt x="6771" y="21172"/>
                  <a:pt x="8002" y="21172"/>
                </a:cubicBezTo>
                <a:cubicBezTo>
                  <a:pt x="9233" y="21154"/>
                  <a:pt x="10128" y="20993"/>
                  <a:pt x="10128" y="20690"/>
                </a:cubicBezTo>
                <a:cubicBezTo>
                  <a:pt x="10128" y="20368"/>
                  <a:pt x="9961" y="20172"/>
                  <a:pt x="10352" y="20065"/>
                </a:cubicBezTo>
                <a:cubicBezTo>
                  <a:pt x="10800" y="19940"/>
                  <a:pt x="10128" y="19654"/>
                  <a:pt x="10856" y="19351"/>
                </a:cubicBezTo>
                <a:cubicBezTo>
                  <a:pt x="11527" y="19047"/>
                  <a:pt x="10800" y="19029"/>
                  <a:pt x="10968" y="18744"/>
                </a:cubicBezTo>
                <a:cubicBezTo>
                  <a:pt x="11136" y="18458"/>
                  <a:pt x="10800" y="17619"/>
                  <a:pt x="10744" y="17280"/>
                </a:cubicBezTo>
                <a:cubicBezTo>
                  <a:pt x="10688" y="16941"/>
                  <a:pt x="10856" y="16530"/>
                  <a:pt x="11416" y="15102"/>
                </a:cubicBezTo>
                <a:cubicBezTo>
                  <a:pt x="11919" y="13656"/>
                  <a:pt x="12255" y="13014"/>
                  <a:pt x="12423" y="12710"/>
                </a:cubicBezTo>
                <a:cubicBezTo>
                  <a:pt x="12591" y="12389"/>
                  <a:pt x="12815" y="11996"/>
                  <a:pt x="12815" y="11996"/>
                </a:cubicBezTo>
                <a:cubicBezTo>
                  <a:pt x="12815" y="11996"/>
                  <a:pt x="13542" y="13353"/>
                  <a:pt x="14102" y="13692"/>
                </a:cubicBezTo>
                <a:cubicBezTo>
                  <a:pt x="14661" y="14013"/>
                  <a:pt x="15333" y="15691"/>
                  <a:pt x="15501" y="16191"/>
                </a:cubicBezTo>
                <a:cubicBezTo>
                  <a:pt x="15668" y="16673"/>
                  <a:pt x="15556" y="18119"/>
                  <a:pt x="15948" y="18280"/>
                </a:cubicBezTo>
                <a:cubicBezTo>
                  <a:pt x="16284" y="18422"/>
                  <a:pt x="16452" y="18637"/>
                  <a:pt x="16452" y="18637"/>
                </a:cubicBezTo>
                <a:cubicBezTo>
                  <a:pt x="16452" y="18637"/>
                  <a:pt x="15501" y="18815"/>
                  <a:pt x="15501" y="19047"/>
                </a:cubicBezTo>
                <a:cubicBezTo>
                  <a:pt x="15501" y="19297"/>
                  <a:pt x="16228" y="19494"/>
                  <a:pt x="16172" y="19815"/>
                </a:cubicBezTo>
                <a:cubicBezTo>
                  <a:pt x="16172" y="20136"/>
                  <a:pt x="16284" y="20404"/>
                  <a:pt x="16676" y="20458"/>
                </a:cubicBezTo>
                <a:cubicBezTo>
                  <a:pt x="17067" y="20529"/>
                  <a:pt x="17011" y="21064"/>
                  <a:pt x="17515" y="21261"/>
                </a:cubicBezTo>
                <a:cubicBezTo>
                  <a:pt x="18019" y="21439"/>
                  <a:pt x="18858" y="21600"/>
                  <a:pt x="19865" y="21511"/>
                </a:cubicBezTo>
                <a:cubicBezTo>
                  <a:pt x="20873" y="21404"/>
                  <a:pt x="20873" y="20975"/>
                  <a:pt x="20369" y="20565"/>
                </a:cubicBezTo>
                <a:cubicBezTo>
                  <a:pt x="19865" y="20154"/>
                  <a:pt x="19250" y="19886"/>
                  <a:pt x="19418" y="19726"/>
                </a:cubicBezTo>
                <a:cubicBezTo>
                  <a:pt x="19641" y="19565"/>
                  <a:pt x="19809" y="19315"/>
                  <a:pt x="19306" y="19154"/>
                </a:cubicBezTo>
                <a:cubicBezTo>
                  <a:pt x="18802" y="18994"/>
                  <a:pt x="19306" y="18815"/>
                  <a:pt x="19641" y="18672"/>
                </a:cubicBezTo>
                <a:cubicBezTo>
                  <a:pt x="19977" y="18530"/>
                  <a:pt x="19921" y="17887"/>
                  <a:pt x="19921" y="17530"/>
                </a:cubicBezTo>
                <a:cubicBezTo>
                  <a:pt x="19977" y="17173"/>
                  <a:pt x="19809" y="15423"/>
                  <a:pt x="19921" y="14799"/>
                </a:cubicBezTo>
                <a:cubicBezTo>
                  <a:pt x="19977" y="14156"/>
                  <a:pt x="20145" y="12228"/>
                  <a:pt x="19865" y="11693"/>
                </a:cubicBezTo>
                <a:cubicBezTo>
                  <a:pt x="19585" y="11157"/>
                  <a:pt x="19809" y="10764"/>
                  <a:pt x="19809" y="10764"/>
                </a:cubicBezTo>
                <a:cubicBezTo>
                  <a:pt x="19809" y="10764"/>
                  <a:pt x="20481" y="10871"/>
                  <a:pt x="20481" y="10657"/>
                </a:cubicBezTo>
                <a:cubicBezTo>
                  <a:pt x="20481" y="10461"/>
                  <a:pt x="20257" y="10425"/>
                  <a:pt x="20537" y="10086"/>
                </a:cubicBezTo>
                <a:cubicBezTo>
                  <a:pt x="20817" y="9729"/>
                  <a:pt x="20873" y="9408"/>
                  <a:pt x="21208" y="9140"/>
                </a:cubicBezTo>
                <a:close/>
                <a:moveTo>
                  <a:pt x="6099" y="11942"/>
                </a:moveTo>
                <a:cubicBezTo>
                  <a:pt x="5540" y="11925"/>
                  <a:pt x="5540" y="11925"/>
                  <a:pt x="5540" y="11925"/>
                </a:cubicBezTo>
                <a:cubicBezTo>
                  <a:pt x="5092" y="11889"/>
                  <a:pt x="5092" y="11889"/>
                  <a:pt x="5092" y="11889"/>
                </a:cubicBezTo>
                <a:cubicBezTo>
                  <a:pt x="5092" y="11889"/>
                  <a:pt x="5204" y="11657"/>
                  <a:pt x="5036" y="11496"/>
                </a:cubicBezTo>
                <a:cubicBezTo>
                  <a:pt x="4868" y="11336"/>
                  <a:pt x="4924" y="11193"/>
                  <a:pt x="5036" y="11014"/>
                </a:cubicBezTo>
                <a:cubicBezTo>
                  <a:pt x="5036" y="11014"/>
                  <a:pt x="5204" y="11193"/>
                  <a:pt x="5540" y="11211"/>
                </a:cubicBezTo>
                <a:cubicBezTo>
                  <a:pt x="5596" y="11211"/>
                  <a:pt x="5596" y="11211"/>
                  <a:pt x="5652" y="11211"/>
                </a:cubicBezTo>
                <a:cubicBezTo>
                  <a:pt x="6044" y="11211"/>
                  <a:pt x="6211" y="11228"/>
                  <a:pt x="6211" y="11228"/>
                </a:cubicBezTo>
                <a:cubicBezTo>
                  <a:pt x="6211" y="11228"/>
                  <a:pt x="6044" y="11425"/>
                  <a:pt x="6044" y="11585"/>
                </a:cubicBezTo>
                <a:cubicBezTo>
                  <a:pt x="6044" y="11764"/>
                  <a:pt x="6099" y="11942"/>
                  <a:pt x="6099" y="11942"/>
                </a:cubicBezTo>
                <a:close/>
                <a:moveTo>
                  <a:pt x="12479" y="9015"/>
                </a:moveTo>
                <a:cubicBezTo>
                  <a:pt x="12591" y="8283"/>
                  <a:pt x="12535" y="6194"/>
                  <a:pt x="12479" y="5748"/>
                </a:cubicBezTo>
                <a:cubicBezTo>
                  <a:pt x="12479" y="5284"/>
                  <a:pt x="12199" y="4266"/>
                  <a:pt x="12367" y="4141"/>
                </a:cubicBezTo>
                <a:cubicBezTo>
                  <a:pt x="12535" y="3999"/>
                  <a:pt x="12982" y="3892"/>
                  <a:pt x="13486" y="3981"/>
                </a:cubicBezTo>
                <a:cubicBezTo>
                  <a:pt x="13486" y="3981"/>
                  <a:pt x="12926" y="3713"/>
                  <a:pt x="12031" y="3713"/>
                </a:cubicBezTo>
                <a:cubicBezTo>
                  <a:pt x="11136" y="3713"/>
                  <a:pt x="10520" y="3981"/>
                  <a:pt x="10520" y="3981"/>
                </a:cubicBezTo>
                <a:cubicBezTo>
                  <a:pt x="10520" y="3981"/>
                  <a:pt x="11527" y="3909"/>
                  <a:pt x="11472" y="4124"/>
                </a:cubicBezTo>
                <a:cubicBezTo>
                  <a:pt x="11472" y="4338"/>
                  <a:pt x="11136" y="5445"/>
                  <a:pt x="11136" y="6177"/>
                </a:cubicBezTo>
                <a:cubicBezTo>
                  <a:pt x="11136" y="6837"/>
                  <a:pt x="10968" y="8426"/>
                  <a:pt x="11136" y="9015"/>
                </a:cubicBezTo>
                <a:cubicBezTo>
                  <a:pt x="10464" y="8997"/>
                  <a:pt x="10240" y="8979"/>
                  <a:pt x="10240" y="8979"/>
                </a:cubicBezTo>
                <a:cubicBezTo>
                  <a:pt x="10240" y="8979"/>
                  <a:pt x="10856" y="6891"/>
                  <a:pt x="10632" y="5802"/>
                </a:cubicBezTo>
                <a:cubicBezTo>
                  <a:pt x="10408" y="4980"/>
                  <a:pt x="9961" y="3927"/>
                  <a:pt x="9681" y="3356"/>
                </a:cubicBezTo>
                <a:cubicBezTo>
                  <a:pt x="9681" y="3356"/>
                  <a:pt x="9681" y="3356"/>
                  <a:pt x="9681" y="3356"/>
                </a:cubicBezTo>
                <a:cubicBezTo>
                  <a:pt x="9681" y="3356"/>
                  <a:pt x="9961" y="3035"/>
                  <a:pt x="10184" y="3142"/>
                </a:cubicBezTo>
                <a:cubicBezTo>
                  <a:pt x="10184" y="3142"/>
                  <a:pt x="10184" y="3142"/>
                  <a:pt x="10184" y="3142"/>
                </a:cubicBezTo>
                <a:cubicBezTo>
                  <a:pt x="10632" y="3374"/>
                  <a:pt x="11360" y="3642"/>
                  <a:pt x="11863" y="3642"/>
                </a:cubicBezTo>
                <a:cubicBezTo>
                  <a:pt x="12423" y="3642"/>
                  <a:pt x="13318" y="3445"/>
                  <a:pt x="13878" y="3195"/>
                </a:cubicBezTo>
                <a:cubicBezTo>
                  <a:pt x="13878" y="3195"/>
                  <a:pt x="13878" y="3195"/>
                  <a:pt x="13878" y="3195"/>
                </a:cubicBezTo>
                <a:cubicBezTo>
                  <a:pt x="13878" y="3195"/>
                  <a:pt x="14437" y="3249"/>
                  <a:pt x="14493" y="3499"/>
                </a:cubicBezTo>
                <a:cubicBezTo>
                  <a:pt x="14493" y="3517"/>
                  <a:pt x="14437" y="3552"/>
                  <a:pt x="14437" y="3588"/>
                </a:cubicBezTo>
                <a:cubicBezTo>
                  <a:pt x="14437" y="3588"/>
                  <a:pt x="14437" y="3588"/>
                  <a:pt x="14437" y="3588"/>
                </a:cubicBezTo>
                <a:cubicBezTo>
                  <a:pt x="14437" y="3588"/>
                  <a:pt x="14437" y="3588"/>
                  <a:pt x="14437" y="3588"/>
                </a:cubicBezTo>
                <a:cubicBezTo>
                  <a:pt x="14437" y="3802"/>
                  <a:pt x="14437" y="4106"/>
                  <a:pt x="14549" y="4570"/>
                </a:cubicBezTo>
                <a:cubicBezTo>
                  <a:pt x="14717" y="5980"/>
                  <a:pt x="15501" y="7658"/>
                  <a:pt x="15892" y="8033"/>
                </a:cubicBezTo>
                <a:cubicBezTo>
                  <a:pt x="16340" y="8426"/>
                  <a:pt x="16844" y="8711"/>
                  <a:pt x="16844" y="8711"/>
                </a:cubicBezTo>
                <a:cubicBezTo>
                  <a:pt x="16844" y="8711"/>
                  <a:pt x="14046" y="8997"/>
                  <a:pt x="12479" y="9015"/>
                </a:cubicBezTo>
                <a:close/>
                <a:moveTo>
                  <a:pt x="20145" y="10443"/>
                </a:moveTo>
                <a:cubicBezTo>
                  <a:pt x="20033" y="10229"/>
                  <a:pt x="20201" y="10140"/>
                  <a:pt x="19697" y="10015"/>
                </a:cubicBezTo>
                <a:cubicBezTo>
                  <a:pt x="19194" y="9890"/>
                  <a:pt x="18354" y="9890"/>
                  <a:pt x="18354" y="9890"/>
                </a:cubicBezTo>
                <a:cubicBezTo>
                  <a:pt x="18354" y="9890"/>
                  <a:pt x="19585" y="9729"/>
                  <a:pt x="20145" y="9943"/>
                </a:cubicBezTo>
                <a:cubicBezTo>
                  <a:pt x="20649" y="10175"/>
                  <a:pt x="20145" y="10443"/>
                  <a:pt x="20145" y="10443"/>
                </a:cubicBezTo>
                <a:close/>
              </a:path>
            </a:pathLst>
          </a:custGeom>
          <a:solidFill>
            <a:srgbClr val="1F74AD"/>
          </a:solidFill>
          <a:ln w="12700">
            <a:miter lim="400000"/>
          </a:ln>
          <a:effectLst>
            <a:outerShdw blurRad="76200" dir="13500000" rotWithShape="0">
              <a:srgbClr val="000000">
                <a:alpha val="6000"/>
              </a:srgbClr>
            </a:outerShdw>
          </a:effectLst>
        </p:spPr>
        <p:txBody>
          <a:bodyPr lIns="45719" rIns="45719"/>
          <a:lstStyle/>
          <a:p>
            <a:pPr defTabSz="913765">
              <a:lnSpc>
                <a:spcPct val="120000"/>
              </a:lnSpc>
              <a:defRPr sz="2400"/>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75" name="Shape 5911"/>
          <p:cNvSpPr/>
          <p:nvPr>
            <p:custDataLst>
              <p:tags r:id="rId28"/>
            </p:custDataLst>
          </p:nvPr>
        </p:nvSpPr>
        <p:spPr>
          <a:xfrm>
            <a:off x="9615317" y="1802296"/>
            <a:ext cx="583370" cy="2193408"/>
          </a:xfrm>
          <a:custGeom>
            <a:avLst/>
            <a:gdLst/>
            <a:ahLst/>
            <a:cxnLst>
              <a:cxn ang="0">
                <a:pos x="wd2" y="hd2"/>
              </a:cxn>
              <a:cxn ang="5400000">
                <a:pos x="wd2" y="hd2"/>
              </a:cxn>
              <a:cxn ang="10800000">
                <a:pos x="wd2" y="hd2"/>
              </a:cxn>
              <a:cxn ang="16200000">
                <a:pos x="wd2" y="hd2"/>
              </a:cxn>
            </a:cxnLst>
            <a:rect l="0" t="0" r="r" b="b"/>
            <a:pathLst>
              <a:path w="21359" h="21600" extrusionOk="0">
                <a:moveTo>
                  <a:pt x="20650" y="7057"/>
                </a:moveTo>
                <a:cubicBezTo>
                  <a:pt x="21325" y="6699"/>
                  <a:pt x="21518" y="6151"/>
                  <a:pt x="21229" y="5650"/>
                </a:cubicBezTo>
                <a:cubicBezTo>
                  <a:pt x="21036" y="5174"/>
                  <a:pt x="20843" y="4458"/>
                  <a:pt x="20264" y="4053"/>
                </a:cubicBezTo>
                <a:cubicBezTo>
                  <a:pt x="19589" y="3624"/>
                  <a:pt x="17082" y="3600"/>
                  <a:pt x="17082" y="3600"/>
                </a:cubicBezTo>
                <a:cubicBezTo>
                  <a:pt x="17082" y="3600"/>
                  <a:pt x="17275" y="3385"/>
                  <a:pt x="16504" y="3171"/>
                </a:cubicBezTo>
                <a:cubicBezTo>
                  <a:pt x="15732" y="2956"/>
                  <a:pt x="15636" y="2694"/>
                  <a:pt x="15443" y="2336"/>
                </a:cubicBezTo>
                <a:cubicBezTo>
                  <a:pt x="15250" y="1955"/>
                  <a:pt x="14864" y="1717"/>
                  <a:pt x="14864" y="1478"/>
                </a:cubicBezTo>
                <a:cubicBezTo>
                  <a:pt x="14864" y="1240"/>
                  <a:pt x="14575" y="1264"/>
                  <a:pt x="14189" y="858"/>
                </a:cubicBezTo>
                <a:cubicBezTo>
                  <a:pt x="13804" y="453"/>
                  <a:pt x="12164" y="0"/>
                  <a:pt x="10236" y="0"/>
                </a:cubicBezTo>
                <a:cubicBezTo>
                  <a:pt x="10236" y="0"/>
                  <a:pt x="10236" y="0"/>
                  <a:pt x="10236" y="0"/>
                </a:cubicBezTo>
                <a:cubicBezTo>
                  <a:pt x="7150" y="0"/>
                  <a:pt x="6379" y="1144"/>
                  <a:pt x="6089" y="1526"/>
                </a:cubicBezTo>
                <a:cubicBezTo>
                  <a:pt x="5897" y="1883"/>
                  <a:pt x="5511" y="2122"/>
                  <a:pt x="5993" y="2408"/>
                </a:cubicBezTo>
                <a:cubicBezTo>
                  <a:pt x="6475" y="2694"/>
                  <a:pt x="5897" y="2766"/>
                  <a:pt x="4739" y="2980"/>
                </a:cubicBezTo>
                <a:cubicBezTo>
                  <a:pt x="3679" y="3219"/>
                  <a:pt x="4547" y="3457"/>
                  <a:pt x="4547" y="3457"/>
                </a:cubicBezTo>
                <a:cubicBezTo>
                  <a:pt x="4547" y="3457"/>
                  <a:pt x="3486" y="3624"/>
                  <a:pt x="2618" y="3672"/>
                </a:cubicBezTo>
                <a:cubicBezTo>
                  <a:pt x="1750" y="3695"/>
                  <a:pt x="786" y="4434"/>
                  <a:pt x="593" y="4864"/>
                </a:cubicBezTo>
                <a:cubicBezTo>
                  <a:pt x="400" y="5269"/>
                  <a:pt x="304" y="5245"/>
                  <a:pt x="111" y="5555"/>
                </a:cubicBezTo>
                <a:cubicBezTo>
                  <a:pt x="-82" y="5889"/>
                  <a:pt x="14" y="6652"/>
                  <a:pt x="111" y="7200"/>
                </a:cubicBezTo>
                <a:cubicBezTo>
                  <a:pt x="304" y="7725"/>
                  <a:pt x="2907" y="7772"/>
                  <a:pt x="2907" y="7772"/>
                </a:cubicBezTo>
                <a:cubicBezTo>
                  <a:pt x="2907" y="7772"/>
                  <a:pt x="2907" y="8297"/>
                  <a:pt x="2618" y="8583"/>
                </a:cubicBezTo>
                <a:cubicBezTo>
                  <a:pt x="2232" y="8893"/>
                  <a:pt x="593" y="9656"/>
                  <a:pt x="1075" y="9703"/>
                </a:cubicBezTo>
                <a:cubicBezTo>
                  <a:pt x="1461" y="9751"/>
                  <a:pt x="2907" y="9799"/>
                  <a:pt x="2907" y="9799"/>
                </a:cubicBezTo>
                <a:cubicBezTo>
                  <a:pt x="2907" y="9799"/>
                  <a:pt x="2618" y="10657"/>
                  <a:pt x="2811" y="11086"/>
                </a:cubicBezTo>
                <a:cubicBezTo>
                  <a:pt x="2907" y="11515"/>
                  <a:pt x="3293" y="12970"/>
                  <a:pt x="3293" y="13470"/>
                </a:cubicBezTo>
                <a:cubicBezTo>
                  <a:pt x="3293" y="13971"/>
                  <a:pt x="4739" y="13804"/>
                  <a:pt x="4739" y="13804"/>
                </a:cubicBezTo>
                <a:cubicBezTo>
                  <a:pt x="4739" y="13804"/>
                  <a:pt x="4932" y="14114"/>
                  <a:pt x="5125" y="14472"/>
                </a:cubicBezTo>
                <a:cubicBezTo>
                  <a:pt x="5318" y="14829"/>
                  <a:pt x="5125" y="15282"/>
                  <a:pt x="4932" y="15807"/>
                </a:cubicBezTo>
                <a:cubicBezTo>
                  <a:pt x="4836" y="16331"/>
                  <a:pt x="7150" y="18358"/>
                  <a:pt x="7729" y="18834"/>
                </a:cubicBezTo>
                <a:cubicBezTo>
                  <a:pt x="8404" y="19287"/>
                  <a:pt x="8789" y="19526"/>
                  <a:pt x="8404" y="19812"/>
                </a:cubicBezTo>
                <a:cubicBezTo>
                  <a:pt x="8114" y="20122"/>
                  <a:pt x="8597" y="20217"/>
                  <a:pt x="8500" y="20718"/>
                </a:cubicBezTo>
                <a:cubicBezTo>
                  <a:pt x="8500" y="21171"/>
                  <a:pt x="9175" y="21505"/>
                  <a:pt x="10236" y="21576"/>
                </a:cubicBezTo>
                <a:cubicBezTo>
                  <a:pt x="10429" y="21600"/>
                  <a:pt x="10622" y="21600"/>
                  <a:pt x="10718" y="21600"/>
                </a:cubicBezTo>
                <a:cubicBezTo>
                  <a:pt x="12068" y="21600"/>
                  <a:pt x="12357" y="20789"/>
                  <a:pt x="12068" y="20623"/>
                </a:cubicBezTo>
                <a:cubicBezTo>
                  <a:pt x="11779" y="20432"/>
                  <a:pt x="11682" y="20193"/>
                  <a:pt x="11682" y="20193"/>
                </a:cubicBezTo>
                <a:cubicBezTo>
                  <a:pt x="11682" y="20193"/>
                  <a:pt x="12164" y="20336"/>
                  <a:pt x="12839" y="20384"/>
                </a:cubicBezTo>
                <a:cubicBezTo>
                  <a:pt x="13418" y="20432"/>
                  <a:pt x="14382" y="20432"/>
                  <a:pt x="15057" y="20336"/>
                </a:cubicBezTo>
                <a:cubicBezTo>
                  <a:pt x="15732" y="20217"/>
                  <a:pt x="14479" y="19740"/>
                  <a:pt x="13514" y="19502"/>
                </a:cubicBezTo>
                <a:cubicBezTo>
                  <a:pt x="12647" y="19264"/>
                  <a:pt x="11875" y="18691"/>
                  <a:pt x="11875" y="18215"/>
                </a:cubicBezTo>
                <a:cubicBezTo>
                  <a:pt x="11875" y="17762"/>
                  <a:pt x="13514" y="16641"/>
                  <a:pt x="14286" y="15974"/>
                </a:cubicBezTo>
                <a:cubicBezTo>
                  <a:pt x="15154" y="15330"/>
                  <a:pt x="14672" y="14710"/>
                  <a:pt x="14961" y="14567"/>
                </a:cubicBezTo>
                <a:cubicBezTo>
                  <a:pt x="15154" y="14424"/>
                  <a:pt x="15154" y="13875"/>
                  <a:pt x="15154" y="13875"/>
                </a:cubicBezTo>
                <a:cubicBezTo>
                  <a:pt x="15154" y="13875"/>
                  <a:pt x="15347" y="13875"/>
                  <a:pt x="15925" y="13875"/>
                </a:cubicBezTo>
                <a:cubicBezTo>
                  <a:pt x="16504" y="13875"/>
                  <a:pt x="16504" y="13947"/>
                  <a:pt x="16504" y="13589"/>
                </a:cubicBezTo>
                <a:cubicBezTo>
                  <a:pt x="16504" y="13232"/>
                  <a:pt x="17661" y="11849"/>
                  <a:pt x="18239" y="11301"/>
                </a:cubicBezTo>
                <a:cubicBezTo>
                  <a:pt x="18722" y="10776"/>
                  <a:pt x="18722" y="9918"/>
                  <a:pt x="18722" y="9918"/>
                </a:cubicBezTo>
                <a:cubicBezTo>
                  <a:pt x="18722" y="9918"/>
                  <a:pt x="19107" y="9918"/>
                  <a:pt x="19782" y="9870"/>
                </a:cubicBezTo>
                <a:cubicBezTo>
                  <a:pt x="20554" y="9846"/>
                  <a:pt x="19975" y="9513"/>
                  <a:pt x="19107" y="8845"/>
                </a:cubicBezTo>
                <a:cubicBezTo>
                  <a:pt x="18143" y="8201"/>
                  <a:pt x="18432" y="7462"/>
                  <a:pt x="18432" y="7462"/>
                </a:cubicBezTo>
                <a:cubicBezTo>
                  <a:pt x="18432" y="7462"/>
                  <a:pt x="19975" y="7415"/>
                  <a:pt x="20650" y="7057"/>
                </a:cubicBezTo>
                <a:close/>
                <a:moveTo>
                  <a:pt x="6957" y="6652"/>
                </a:moveTo>
                <a:cubicBezTo>
                  <a:pt x="6957" y="6819"/>
                  <a:pt x="6764" y="6962"/>
                  <a:pt x="6764" y="6962"/>
                </a:cubicBezTo>
                <a:cubicBezTo>
                  <a:pt x="6764" y="6962"/>
                  <a:pt x="6379" y="6962"/>
                  <a:pt x="5993" y="6890"/>
                </a:cubicBezTo>
                <a:cubicBezTo>
                  <a:pt x="6186" y="6795"/>
                  <a:pt x="6186" y="6461"/>
                  <a:pt x="6186" y="6461"/>
                </a:cubicBezTo>
                <a:cubicBezTo>
                  <a:pt x="6957" y="6413"/>
                  <a:pt x="6957" y="6413"/>
                  <a:pt x="6957" y="6413"/>
                </a:cubicBezTo>
                <a:cubicBezTo>
                  <a:pt x="6957" y="6413"/>
                  <a:pt x="6957" y="6485"/>
                  <a:pt x="6957" y="6652"/>
                </a:cubicBezTo>
                <a:close/>
                <a:moveTo>
                  <a:pt x="10525" y="14805"/>
                </a:moveTo>
                <a:cubicBezTo>
                  <a:pt x="10429" y="14901"/>
                  <a:pt x="10332" y="15044"/>
                  <a:pt x="10236" y="15187"/>
                </a:cubicBezTo>
                <a:cubicBezTo>
                  <a:pt x="10236" y="15306"/>
                  <a:pt x="10236" y="15401"/>
                  <a:pt x="10236" y="15401"/>
                </a:cubicBezTo>
                <a:cubicBezTo>
                  <a:pt x="10236" y="15401"/>
                  <a:pt x="10139" y="15211"/>
                  <a:pt x="10139" y="15068"/>
                </a:cubicBezTo>
                <a:cubicBezTo>
                  <a:pt x="10139" y="14925"/>
                  <a:pt x="9754" y="14781"/>
                  <a:pt x="9947" y="14591"/>
                </a:cubicBezTo>
                <a:cubicBezTo>
                  <a:pt x="10043" y="14495"/>
                  <a:pt x="10139" y="14352"/>
                  <a:pt x="10236" y="14209"/>
                </a:cubicBezTo>
                <a:cubicBezTo>
                  <a:pt x="10429" y="14019"/>
                  <a:pt x="10525" y="13828"/>
                  <a:pt x="10525" y="13828"/>
                </a:cubicBezTo>
                <a:cubicBezTo>
                  <a:pt x="10525" y="14328"/>
                  <a:pt x="10718" y="14662"/>
                  <a:pt x="10525" y="14805"/>
                </a:cubicBezTo>
                <a:close/>
                <a:moveTo>
                  <a:pt x="11104" y="5364"/>
                </a:moveTo>
                <a:cubicBezTo>
                  <a:pt x="11007" y="5507"/>
                  <a:pt x="10332" y="5102"/>
                  <a:pt x="9850" y="4649"/>
                </a:cubicBezTo>
                <a:cubicBezTo>
                  <a:pt x="9464" y="4196"/>
                  <a:pt x="8693" y="3528"/>
                  <a:pt x="8693" y="3099"/>
                </a:cubicBezTo>
                <a:cubicBezTo>
                  <a:pt x="8693" y="3099"/>
                  <a:pt x="10043" y="3385"/>
                  <a:pt x="10043" y="3600"/>
                </a:cubicBezTo>
                <a:cubicBezTo>
                  <a:pt x="10043" y="3838"/>
                  <a:pt x="10718" y="4554"/>
                  <a:pt x="11007" y="4768"/>
                </a:cubicBezTo>
                <a:cubicBezTo>
                  <a:pt x="11200" y="4983"/>
                  <a:pt x="11393" y="4506"/>
                  <a:pt x="11875" y="4291"/>
                </a:cubicBezTo>
                <a:cubicBezTo>
                  <a:pt x="12357" y="4077"/>
                  <a:pt x="12550" y="3886"/>
                  <a:pt x="12261" y="3719"/>
                </a:cubicBezTo>
                <a:cubicBezTo>
                  <a:pt x="11972" y="3552"/>
                  <a:pt x="13032" y="3481"/>
                  <a:pt x="13707" y="3052"/>
                </a:cubicBezTo>
                <a:cubicBezTo>
                  <a:pt x="13804" y="3219"/>
                  <a:pt x="13804" y="3338"/>
                  <a:pt x="13707" y="3505"/>
                </a:cubicBezTo>
                <a:cubicBezTo>
                  <a:pt x="13707" y="3648"/>
                  <a:pt x="12647" y="4434"/>
                  <a:pt x="12357" y="4577"/>
                </a:cubicBezTo>
                <a:cubicBezTo>
                  <a:pt x="11972" y="4744"/>
                  <a:pt x="11200" y="5221"/>
                  <a:pt x="11104" y="5364"/>
                </a:cubicBezTo>
                <a:close/>
                <a:moveTo>
                  <a:pt x="14286" y="7939"/>
                </a:moveTo>
                <a:cubicBezTo>
                  <a:pt x="14286" y="7939"/>
                  <a:pt x="13225" y="8058"/>
                  <a:pt x="13225" y="7939"/>
                </a:cubicBezTo>
                <a:cubicBezTo>
                  <a:pt x="13322" y="7844"/>
                  <a:pt x="13514" y="7510"/>
                  <a:pt x="13514" y="7510"/>
                </a:cubicBezTo>
                <a:cubicBezTo>
                  <a:pt x="14286" y="7510"/>
                  <a:pt x="14286" y="7510"/>
                  <a:pt x="14286" y="7510"/>
                </a:cubicBezTo>
                <a:lnTo>
                  <a:pt x="14286" y="7939"/>
                </a:lnTo>
                <a:close/>
              </a:path>
            </a:pathLst>
          </a:custGeom>
          <a:solidFill>
            <a:srgbClr val="69A35B"/>
          </a:solidFill>
          <a:ln w="12700">
            <a:miter lim="400000"/>
          </a:ln>
          <a:effectLst>
            <a:outerShdw blurRad="76200" dir="13500000" rotWithShape="0">
              <a:srgbClr val="000000">
                <a:alpha val="6000"/>
              </a:srgbClr>
            </a:outerShdw>
          </a:effectLst>
        </p:spPr>
        <p:txBody>
          <a:bodyPr lIns="45719" rIns="45719"/>
          <a:lstStyle/>
          <a:p>
            <a:pPr defTabSz="913765">
              <a:lnSpc>
                <a:spcPct val="120000"/>
              </a:lnSpc>
              <a:defRPr sz="2400"/>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76" name="Shape 5912"/>
          <p:cNvSpPr/>
          <p:nvPr>
            <p:custDataLst>
              <p:tags r:id="rId29"/>
            </p:custDataLst>
          </p:nvPr>
        </p:nvSpPr>
        <p:spPr>
          <a:xfrm flipH="1">
            <a:off x="3688707" y="2470538"/>
            <a:ext cx="651440" cy="1546842"/>
          </a:xfrm>
          <a:custGeom>
            <a:avLst/>
            <a:gdLst/>
            <a:ahLst/>
            <a:cxnLst>
              <a:cxn ang="0">
                <a:pos x="wd2" y="hd2"/>
              </a:cxn>
              <a:cxn ang="5400000">
                <a:pos x="wd2" y="hd2"/>
              </a:cxn>
              <a:cxn ang="10800000">
                <a:pos x="wd2" y="hd2"/>
              </a:cxn>
              <a:cxn ang="16200000">
                <a:pos x="wd2" y="hd2"/>
              </a:cxn>
            </a:cxnLst>
            <a:rect l="0" t="0" r="r" b="b"/>
            <a:pathLst>
              <a:path w="21403" h="21510" extrusionOk="0">
                <a:moveTo>
                  <a:pt x="20655" y="20929"/>
                </a:moveTo>
                <a:cubicBezTo>
                  <a:pt x="20063" y="20784"/>
                  <a:pt x="19626" y="20402"/>
                  <a:pt x="19408" y="20297"/>
                </a:cubicBezTo>
                <a:cubicBezTo>
                  <a:pt x="19190" y="20205"/>
                  <a:pt x="19471" y="20231"/>
                  <a:pt x="19284" y="20034"/>
                </a:cubicBezTo>
                <a:cubicBezTo>
                  <a:pt x="19097" y="19836"/>
                  <a:pt x="18504" y="18678"/>
                  <a:pt x="18411" y="18309"/>
                </a:cubicBezTo>
                <a:cubicBezTo>
                  <a:pt x="18286" y="17928"/>
                  <a:pt x="18348" y="16651"/>
                  <a:pt x="17943" y="16045"/>
                </a:cubicBezTo>
                <a:cubicBezTo>
                  <a:pt x="17507" y="15440"/>
                  <a:pt x="16198" y="13492"/>
                  <a:pt x="16011" y="12965"/>
                </a:cubicBezTo>
                <a:cubicBezTo>
                  <a:pt x="15824" y="12426"/>
                  <a:pt x="15543" y="11886"/>
                  <a:pt x="15543" y="11596"/>
                </a:cubicBezTo>
                <a:cubicBezTo>
                  <a:pt x="15543" y="11294"/>
                  <a:pt x="15481" y="11096"/>
                  <a:pt x="15263" y="10886"/>
                </a:cubicBezTo>
                <a:cubicBezTo>
                  <a:pt x="15076" y="10675"/>
                  <a:pt x="15325" y="10385"/>
                  <a:pt x="15325" y="10385"/>
                </a:cubicBezTo>
                <a:cubicBezTo>
                  <a:pt x="15325" y="10385"/>
                  <a:pt x="15824" y="10543"/>
                  <a:pt x="16135" y="10662"/>
                </a:cubicBezTo>
                <a:cubicBezTo>
                  <a:pt x="16447" y="10780"/>
                  <a:pt x="16447" y="10596"/>
                  <a:pt x="16291" y="10333"/>
                </a:cubicBezTo>
                <a:cubicBezTo>
                  <a:pt x="16135" y="10069"/>
                  <a:pt x="16229" y="9925"/>
                  <a:pt x="16385" y="10004"/>
                </a:cubicBezTo>
                <a:cubicBezTo>
                  <a:pt x="16541" y="10096"/>
                  <a:pt x="16665" y="9582"/>
                  <a:pt x="17039" y="9280"/>
                </a:cubicBezTo>
                <a:cubicBezTo>
                  <a:pt x="17445" y="8964"/>
                  <a:pt x="18286" y="8332"/>
                  <a:pt x="18099" y="7977"/>
                </a:cubicBezTo>
                <a:cubicBezTo>
                  <a:pt x="17912" y="7608"/>
                  <a:pt x="17819" y="6976"/>
                  <a:pt x="17600" y="6660"/>
                </a:cubicBezTo>
                <a:cubicBezTo>
                  <a:pt x="17351" y="6358"/>
                  <a:pt x="17133" y="5805"/>
                  <a:pt x="16852" y="5463"/>
                </a:cubicBezTo>
                <a:cubicBezTo>
                  <a:pt x="16572" y="5120"/>
                  <a:pt x="16634" y="4949"/>
                  <a:pt x="16291" y="4607"/>
                </a:cubicBezTo>
                <a:cubicBezTo>
                  <a:pt x="15917" y="4265"/>
                  <a:pt x="15543" y="3883"/>
                  <a:pt x="15543" y="3712"/>
                </a:cubicBezTo>
                <a:cubicBezTo>
                  <a:pt x="15543" y="3620"/>
                  <a:pt x="15450" y="3541"/>
                  <a:pt x="15107" y="3488"/>
                </a:cubicBezTo>
                <a:cubicBezTo>
                  <a:pt x="14858" y="3435"/>
                  <a:pt x="14421" y="3396"/>
                  <a:pt x="13798" y="3356"/>
                </a:cubicBezTo>
                <a:cubicBezTo>
                  <a:pt x="13143" y="3317"/>
                  <a:pt x="12551" y="3264"/>
                  <a:pt x="12084" y="3199"/>
                </a:cubicBezTo>
                <a:cubicBezTo>
                  <a:pt x="12052" y="3199"/>
                  <a:pt x="12021" y="3185"/>
                  <a:pt x="11990" y="3185"/>
                </a:cubicBezTo>
                <a:cubicBezTo>
                  <a:pt x="11990" y="3185"/>
                  <a:pt x="11959" y="3185"/>
                  <a:pt x="11959" y="3185"/>
                </a:cubicBezTo>
                <a:cubicBezTo>
                  <a:pt x="11335" y="3093"/>
                  <a:pt x="10525" y="2817"/>
                  <a:pt x="10525" y="2817"/>
                </a:cubicBezTo>
                <a:cubicBezTo>
                  <a:pt x="10276" y="2962"/>
                  <a:pt x="10276" y="2962"/>
                  <a:pt x="10276" y="2962"/>
                </a:cubicBezTo>
                <a:cubicBezTo>
                  <a:pt x="10369" y="2909"/>
                  <a:pt x="10432" y="2869"/>
                  <a:pt x="10525" y="2817"/>
                </a:cubicBezTo>
                <a:cubicBezTo>
                  <a:pt x="10432" y="2777"/>
                  <a:pt x="10276" y="2685"/>
                  <a:pt x="10432" y="2685"/>
                </a:cubicBezTo>
                <a:cubicBezTo>
                  <a:pt x="10774" y="2672"/>
                  <a:pt x="10837" y="2093"/>
                  <a:pt x="11024" y="1922"/>
                </a:cubicBezTo>
                <a:cubicBezTo>
                  <a:pt x="11211" y="1751"/>
                  <a:pt x="11148" y="1632"/>
                  <a:pt x="11024" y="1474"/>
                </a:cubicBezTo>
                <a:cubicBezTo>
                  <a:pt x="10899" y="1329"/>
                  <a:pt x="11148" y="1106"/>
                  <a:pt x="10837" y="856"/>
                </a:cubicBezTo>
                <a:cubicBezTo>
                  <a:pt x="10525" y="619"/>
                  <a:pt x="10961" y="316"/>
                  <a:pt x="10525" y="290"/>
                </a:cubicBezTo>
                <a:cubicBezTo>
                  <a:pt x="10089" y="263"/>
                  <a:pt x="10245" y="39"/>
                  <a:pt x="9839" y="39"/>
                </a:cubicBezTo>
                <a:cubicBezTo>
                  <a:pt x="9715" y="39"/>
                  <a:pt x="9621" y="26"/>
                  <a:pt x="9559" y="0"/>
                </a:cubicBezTo>
                <a:cubicBezTo>
                  <a:pt x="9216" y="276"/>
                  <a:pt x="8686" y="184"/>
                  <a:pt x="8686" y="184"/>
                </a:cubicBezTo>
                <a:cubicBezTo>
                  <a:pt x="7876" y="105"/>
                  <a:pt x="7346" y="184"/>
                  <a:pt x="6972" y="303"/>
                </a:cubicBezTo>
                <a:cubicBezTo>
                  <a:pt x="6972" y="303"/>
                  <a:pt x="6941" y="316"/>
                  <a:pt x="6909" y="316"/>
                </a:cubicBezTo>
                <a:cubicBezTo>
                  <a:pt x="6442" y="500"/>
                  <a:pt x="6286" y="750"/>
                  <a:pt x="6286" y="763"/>
                </a:cubicBezTo>
                <a:cubicBezTo>
                  <a:pt x="6255" y="856"/>
                  <a:pt x="6224" y="948"/>
                  <a:pt x="6224" y="1014"/>
                </a:cubicBezTo>
                <a:cubicBezTo>
                  <a:pt x="6286" y="1250"/>
                  <a:pt x="6442" y="1487"/>
                  <a:pt x="6473" y="1593"/>
                </a:cubicBezTo>
                <a:cubicBezTo>
                  <a:pt x="6504" y="1685"/>
                  <a:pt x="6629" y="2080"/>
                  <a:pt x="6816" y="2080"/>
                </a:cubicBezTo>
                <a:cubicBezTo>
                  <a:pt x="7003" y="2080"/>
                  <a:pt x="7065" y="2093"/>
                  <a:pt x="7065" y="2093"/>
                </a:cubicBezTo>
                <a:cubicBezTo>
                  <a:pt x="7065" y="2093"/>
                  <a:pt x="7284" y="2396"/>
                  <a:pt x="7284" y="2633"/>
                </a:cubicBezTo>
                <a:cubicBezTo>
                  <a:pt x="7284" y="2738"/>
                  <a:pt x="7284" y="2790"/>
                  <a:pt x="7284" y="2830"/>
                </a:cubicBezTo>
                <a:cubicBezTo>
                  <a:pt x="7284" y="2830"/>
                  <a:pt x="7284" y="2830"/>
                  <a:pt x="7284" y="2830"/>
                </a:cubicBezTo>
                <a:cubicBezTo>
                  <a:pt x="7284" y="2830"/>
                  <a:pt x="7284" y="2830"/>
                  <a:pt x="7284" y="2830"/>
                </a:cubicBezTo>
                <a:cubicBezTo>
                  <a:pt x="7284" y="2830"/>
                  <a:pt x="7284" y="2830"/>
                  <a:pt x="7284" y="2830"/>
                </a:cubicBezTo>
                <a:cubicBezTo>
                  <a:pt x="7284" y="2830"/>
                  <a:pt x="6785" y="3133"/>
                  <a:pt x="6224" y="3238"/>
                </a:cubicBezTo>
                <a:cubicBezTo>
                  <a:pt x="5663" y="3356"/>
                  <a:pt x="4852" y="3528"/>
                  <a:pt x="4385" y="3580"/>
                </a:cubicBezTo>
                <a:cubicBezTo>
                  <a:pt x="4042" y="3620"/>
                  <a:pt x="3668" y="3672"/>
                  <a:pt x="3387" y="3751"/>
                </a:cubicBezTo>
                <a:cubicBezTo>
                  <a:pt x="3013" y="3857"/>
                  <a:pt x="2702" y="4015"/>
                  <a:pt x="2577" y="4291"/>
                </a:cubicBezTo>
                <a:cubicBezTo>
                  <a:pt x="2359" y="4804"/>
                  <a:pt x="1112" y="6516"/>
                  <a:pt x="489" y="6989"/>
                </a:cubicBezTo>
                <a:cubicBezTo>
                  <a:pt x="-103" y="7463"/>
                  <a:pt x="-197" y="8108"/>
                  <a:pt x="426" y="8503"/>
                </a:cubicBezTo>
                <a:cubicBezTo>
                  <a:pt x="1019" y="8898"/>
                  <a:pt x="2484" y="9872"/>
                  <a:pt x="2702" y="10004"/>
                </a:cubicBezTo>
                <a:cubicBezTo>
                  <a:pt x="2920" y="10135"/>
                  <a:pt x="2982" y="10241"/>
                  <a:pt x="3325" y="10227"/>
                </a:cubicBezTo>
                <a:cubicBezTo>
                  <a:pt x="3325" y="10227"/>
                  <a:pt x="3356" y="10214"/>
                  <a:pt x="3387" y="10214"/>
                </a:cubicBezTo>
                <a:cubicBezTo>
                  <a:pt x="3668" y="10214"/>
                  <a:pt x="3855" y="10227"/>
                  <a:pt x="3855" y="10227"/>
                </a:cubicBezTo>
                <a:cubicBezTo>
                  <a:pt x="3855" y="10227"/>
                  <a:pt x="4011" y="10478"/>
                  <a:pt x="4260" y="10556"/>
                </a:cubicBezTo>
                <a:cubicBezTo>
                  <a:pt x="4509" y="10635"/>
                  <a:pt x="4821" y="10899"/>
                  <a:pt x="4884" y="10807"/>
                </a:cubicBezTo>
                <a:cubicBezTo>
                  <a:pt x="4977" y="10714"/>
                  <a:pt x="5195" y="11478"/>
                  <a:pt x="5413" y="11886"/>
                </a:cubicBezTo>
                <a:cubicBezTo>
                  <a:pt x="5632" y="12294"/>
                  <a:pt x="6660" y="15163"/>
                  <a:pt x="6660" y="15571"/>
                </a:cubicBezTo>
                <a:cubicBezTo>
                  <a:pt x="6660" y="15980"/>
                  <a:pt x="7034" y="16401"/>
                  <a:pt x="7003" y="16690"/>
                </a:cubicBezTo>
                <a:cubicBezTo>
                  <a:pt x="6972" y="16993"/>
                  <a:pt x="7128" y="17756"/>
                  <a:pt x="7159" y="18178"/>
                </a:cubicBezTo>
                <a:cubicBezTo>
                  <a:pt x="7190" y="18599"/>
                  <a:pt x="8125" y="19046"/>
                  <a:pt x="8125" y="19349"/>
                </a:cubicBezTo>
                <a:cubicBezTo>
                  <a:pt x="8125" y="19665"/>
                  <a:pt x="7907" y="19810"/>
                  <a:pt x="8000" y="19994"/>
                </a:cubicBezTo>
                <a:cubicBezTo>
                  <a:pt x="8125" y="20165"/>
                  <a:pt x="8094" y="20297"/>
                  <a:pt x="7626" y="20507"/>
                </a:cubicBezTo>
                <a:cubicBezTo>
                  <a:pt x="7159" y="20718"/>
                  <a:pt x="6972" y="20916"/>
                  <a:pt x="7003" y="21087"/>
                </a:cubicBezTo>
                <a:cubicBezTo>
                  <a:pt x="7034" y="21245"/>
                  <a:pt x="7159" y="21310"/>
                  <a:pt x="8094" y="21324"/>
                </a:cubicBezTo>
                <a:cubicBezTo>
                  <a:pt x="9029" y="21337"/>
                  <a:pt x="9902" y="21231"/>
                  <a:pt x="9902" y="21126"/>
                </a:cubicBezTo>
                <a:cubicBezTo>
                  <a:pt x="9902" y="21034"/>
                  <a:pt x="10213" y="20995"/>
                  <a:pt x="10494" y="20995"/>
                </a:cubicBezTo>
                <a:cubicBezTo>
                  <a:pt x="10743" y="20995"/>
                  <a:pt x="10712" y="20889"/>
                  <a:pt x="10587" y="20652"/>
                </a:cubicBezTo>
                <a:cubicBezTo>
                  <a:pt x="10494" y="20429"/>
                  <a:pt x="10089" y="20113"/>
                  <a:pt x="10338" y="20152"/>
                </a:cubicBezTo>
                <a:cubicBezTo>
                  <a:pt x="10556" y="20178"/>
                  <a:pt x="10743" y="20113"/>
                  <a:pt x="10743" y="19797"/>
                </a:cubicBezTo>
                <a:cubicBezTo>
                  <a:pt x="10743" y="19468"/>
                  <a:pt x="10868" y="19362"/>
                  <a:pt x="10525" y="19178"/>
                </a:cubicBezTo>
                <a:cubicBezTo>
                  <a:pt x="10182" y="18981"/>
                  <a:pt x="10245" y="18625"/>
                  <a:pt x="10338" y="18322"/>
                </a:cubicBezTo>
                <a:cubicBezTo>
                  <a:pt x="10400" y="18033"/>
                  <a:pt x="10650" y="17822"/>
                  <a:pt x="10463" y="17467"/>
                </a:cubicBezTo>
                <a:cubicBezTo>
                  <a:pt x="10245" y="17098"/>
                  <a:pt x="10213" y="16664"/>
                  <a:pt x="10338" y="16480"/>
                </a:cubicBezTo>
                <a:cubicBezTo>
                  <a:pt x="10463" y="16309"/>
                  <a:pt x="10369" y="16085"/>
                  <a:pt x="10058" y="15940"/>
                </a:cubicBezTo>
                <a:cubicBezTo>
                  <a:pt x="9746" y="15795"/>
                  <a:pt x="10213" y="15532"/>
                  <a:pt x="10213" y="15374"/>
                </a:cubicBezTo>
                <a:cubicBezTo>
                  <a:pt x="10213" y="15216"/>
                  <a:pt x="10089" y="14532"/>
                  <a:pt x="10307" y="13847"/>
                </a:cubicBezTo>
                <a:cubicBezTo>
                  <a:pt x="10494" y="13150"/>
                  <a:pt x="10525" y="12636"/>
                  <a:pt x="10556" y="12452"/>
                </a:cubicBezTo>
                <a:cubicBezTo>
                  <a:pt x="10587" y="12281"/>
                  <a:pt x="10837" y="12360"/>
                  <a:pt x="11398" y="13044"/>
                </a:cubicBezTo>
                <a:cubicBezTo>
                  <a:pt x="11990" y="13729"/>
                  <a:pt x="13455" y="15861"/>
                  <a:pt x="13735" y="16335"/>
                </a:cubicBezTo>
                <a:cubicBezTo>
                  <a:pt x="13954" y="16743"/>
                  <a:pt x="14764" y="18230"/>
                  <a:pt x="15107" y="18902"/>
                </a:cubicBezTo>
                <a:cubicBezTo>
                  <a:pt x="15169" y="19007"/>
                  <a:pt x="15200" y="19099"/>
                  <a:pt x="15232" y="19152"/>
                </a:cubicBezTo>
                <a:cubicBezTo>
                  <a:pt x="15419" y="19560"/>
                  <a:pt x="15668" y="20376"/>
                  <a:pt x="15917" y="20376"/>
                </a:cubicBezTo>
                <a:cubicBezTo>
                  <a:pt x="16198" y="20376"/>
                  <a:pt x="16135" y="20455"/>
                  <a:pt x="16167" y="20692"/>
                </a:cubicBezTo>
                <a:cubicBezTo>
                  <a:pt x="16198" y="20916"/>
                  <a:pt x="16728" y="20955"/>
                  <a:pt x="17039" y="20995"/>
                </a:cubicBezTo>
                <a:cubicBezTo>
                  <a:pt x="17351" y="21047"/>
                  <a:pt x="17445" y="20916"/>
                  <a:pt x="17445" y="20916"/>
                </a:cubicBezTo>
                <a:cubicBezTo>
                  <a:pt x="17445" y="20916"/>
                  <a:pt x="17943" y="21363"/>
                  <a:pt x="18816" y="21403"/>
                </a:cubicBezTo>
                <a:cubicBezTo>
                  <a:pt x="19720" y="21455"/>
                  <a:pt x="21403" y="21600"/>
                  <a:pt x="21403" y="21429"/>
                </a:cubicBezTo>
                <a:cubicBezTo>
                  <a:pt x="21403" y="21245"/>
                  <a:pt x="21216" y="21087"/>
                  <a:pt x="20655" y="20929"/>
                </a:cubicBezTo>
                <a:close/>
                <a:moveTo>
                  <a:pt x="3793" y="8477"/>
                </a:moveTo>
                <a:cubicBezTo>
                  <a:pt x="3793" y="8319"/>
                  <a:pt x="3606" y="8148"/>
                  <a:pt x="3387" y="8003"/>
                </a:cubicBezTo>
                <a:cubicBezTo>
                  <a:pt x="3076" y="7819"/>
                  <a:pt x="2764" y="7661"/>
                  <a:pt x="2889" y="7569"/>
                </a:cubicBezTo>
                <a:cubicBezTo>
                  <a:pt x="3076" y="7411"/>
                  <a:pt x="3232" y="7411"/>
                  <a:pt x="3387" y="7292"/>
                </a:cubicBezTo>
                <a:cubicBezTo>
                  <a:pt x="3481" y="7226"/>
                  <a:pt x="3574" y="7121"/>
                  <a:pt x="3699" y="6897"/>
                </a:cubicBezTo>
                <a:cubicBezTo>
                  <a:pt x="3668" y="7358"/>
                  <a:pt x="4042" y="8042"/>
                  <a:pt x="3793" y="8477"/>
                </a:cubicBezTo>
                <a:close/>
                <a:moveTo>
                  <a:pt x="12613" y="9069"/>
                </a:moveTo>
                <a:cubicBezTo>
                  <a:pt x="12489" y="9082"/>
                  <a:pt x="12333" y="9082"/>
                  <a:pt x="12115" y="9082"/>
                </a:cubicBezTo>
                <a:cubicBezTo>
                  <a:pt x="12115" y="9016"/>
                  <a:pt x="12115" y="8951"/>
                  <a:pt x="12052" y="8872"/>
                </a:cubicBezTo>
                <a:cubicBezTo>
                  <a:pt x="11928" y="8622"/>
                  <a:pt x="11242" y="6884"/>
                  <a:pt x="10743" y="5897"/>
                </a:cubicBezTo>
                <a:cubicBezTo>
                  <a:pt x="10245" y="4910"/>
                  <a:pt x="9715" y="4173"/>
                  <a:pt x="9590" y="4041"/>
                </a:cubicBezTo>
                <a:cubicBezTo>
                  <a:pt x="9465" y="3909"/>
                  <a:pt x="9871" y="3857"/>
                  <a:pt x="9871" y="3857"/>
                </a:cubicBezTo>
                <a:cubicBezTo>
                  <a:pt x="9122" y="3541"/>
                  <a:pt x="9122" y="3541"/>
                  <a:pt x="9122" y="3541"/>
                </a:cubicBezTo>
                <a:cubicBezTo>
                  <a:pt x="8780" y="3607"/>
                  <a:pt x="8530" y="3830"/>
                  <a:pt x="8530" y="3830"/>
                </a:cubicBezTo>
                <a:cubicBezTo>
                  <a:pt x="8530" y="3830"/>
                  <a:pt x="8904" y="3936"/>
                  <a:pt x="8967" y="4041"/>
                </a:cubicBezTo>
                <a:cubicBezTo>
                  <a:pt x="9029" y="4146"/>
                  <a:pt x="8904" y="4278"/>
                  <a:pt x="8717" y="4515"/>
                </a:cubicBezTo>
                <a:cubicBezTo>
                  <a:pt x="8561" y="4765"/>
                  <a:pt x="8780" y="5831"/>
                  <a:pt x="8998" y="6384"/>
                </a:cubicBezTo>
                <a:cubicBezTo>
                  <a:pt x="9216" y="6937"/>
                  <a:pt x="9621" y="8174"/>
                  <a:pt x="9871" y="8806"/>
                </a:cubicBezTo>
                <a:cubicBezTo>
                  <a:pt x="9902" y="8911"/>
                  <a:pt x="9964" y="8990"/>
                  <a:pt x="9995" y="9069"/>
                </a:cubicBezTo>
                <a:cubicBezTo>
                  <a:pt x="9403" y="9056"/>
                  <a:pt x="8811" y="9043"/>
                  <a:pt x="8343" y="9043"/>
                </a:cubicBezTo>
                <a:cubicBezTo>
                  <a:pt x="7034" y="9043"/>
                  <a:pt x="5756" y="9109"/>
                  <a:pt x="5756" y="9109"/>
                </a:cubicBezTo>
                <a:cubicBezTo>
                  <a:pt x="5756" y="9109"/>
                  <a:pt x="6006" y="8845"/>
                  <a:pt x="6411" y="8464"/>
                </a:cubicBezTo>
                <a:cubicBezTo>
                  <a:pt x="6785" y="8095"/>
                  <a:pt x="6847" y="7753"/>
                  <a:pt x="7128" y="7134"/>
                </a:cubicBezTo>
                <a:cubicBezTo>
                  <a:pt x="7439" y="6516"/>
                  <a:pt x="7190" y="6094"/>
                  <a:pt x="7190" y="5344"/>
                </a:cubicBezTo>
                <a:cubicBezTo>
                  <a:pt x="7190" y="4752"/>
                  <a:pt x="7097" y="3949"/>
                  <a:pt x="7003" y="3462"/>
                </a:cubicBezTo>
                <a:cubicBezTo>
                  <a:pt x="7003" y="3383"/>
                  <a:pt x="7003" y="3093"/>
                  <a:pt x="7533" y="2962"/>
                </a:cubicBezTo>
                <a:cubicBezTo>
                  <a:pt x="7813" y="3106"/>
                  <a:pt x="8156" y="3264"/>
                  <a:pt x="8561" y="3383"/>
                </a:cubicBezTo>
                <a:cubicBezTo>
                  <a:pt x="9278" y="3593"/>
                  <a:pt x="9341" y="3435"/>
                  <a:pt x="9777" y="3212"/>
                </a:cubicBezTo>
                <a:cubicBezTo>
                  <a:pt x="9964" y="3120"/>
                  <a:pt x="10089" y="3054"/>
                  <a:pt x="10213" y="2988"/>
                </a:cubicBezTo>
                <a:cubicBezTo>
                  <a:pt x="10213" y="2988"/>
                  <a:pt x="10213" y="2988"/>
                  <a:pt x="10213" y="2988"/>
                </a:cubicBezTo>
                <a:cubicBezTo>
                  <a:pt x="10806" y="2869"/>
                  <a:pt x="11335" y="3356"/>
                  <a:pt x="11335" y="3356"/>
                </a:cubicBezTo>
                <a:cubicBezTo>
                  <a:pt x="11709" y="3791"/>
                  <a:pt x="11678" y="4594"/>
                  <a:pt x="11678" y="5436"/>
                </a:cubicBezTo>
                <a:cubicBezTo>
                  <a:pt x="11678" y="6292"/>
                  <a:pt x="12052" y="7134"/>
                  <a:pt x="12458" y="7753"/>
                </a:cubicBezTo>
                <a:cubicBezTo>
                  <a:pt x="12832" y="8371"/>
                  <a:pt x="13424" y="8924"/>
                  <a:pt x="13424" y="8924"/>
                </a:cubicBezTo>
                <a:cubicBezTo>
                  <a:pt x="13424" y="8924"/>
                  <a:pt x="13081" y="9003"/>
                  <a:pt x="12613" y="9069"/>
                </a:cubicBezTo>
                <a:close/>
                <a:moveTo>
                  <a:pt x="15107" y="8306"/>
                </a:moveTo>
                <a:cubicBezTo>
                  <a:pt x="15045" y="8253"/>
                  <a:pt x="15076" y="7898"/>
                  <a:pt x="14889" y="7621"/>
                </a:cubicBezTo>
                <a:cubicBezTo>
                  <a:pt x="14671" y="7318"/>
                  <a:pt x="14577" y="6897"/>
                  <a:pt x="14546" y="6384"/>
                </a:cubicBezTo>
                <a:cubicBezTo>
                  <a:pt x="14546" y="6384"/>
                  <a:pt x="14826" y="6818"/>
                  <a:pt x="15107" y="7082"/>
                </a:cubicBezTo>
                <a:cubicBezTo>
                  <a:pt x="15232" y="7200"/>
                  <a:pt x="15325" y="7279"/>
                  <a:pt x="15419" y="7279"/>
                </a:cubicBezTo>
                <a:cubicBezTo>
                  <a:pt x="15730" y="7318"/>
                  <a:pt x="15761" y="7503"/>
                  <a:pt x="15419" y="7582"/>
                </a:cubicBezTo>
                <a:cubicBezTo>
                  <a:pt x="15076" y="7661"/>
                  <a:pt x="15325" y="8214"/>
                  <a:pt x="15169" y="8293"/>
                </a:cubicBezTo>
                <a:cubicBezTo>
                  <a:pt x="15138" y="8306"/>
                  <a:pt x="15107" y="8306"/>
                  <a:pt x="15107" y="8306"/>
                </a:cubicBezTo>
                <a:close/>
              </a:path>
            </a:pathLst>
          </a:custGeom>
          <a:solidFill>
            <a:srgbClr val="3498DB"/>
          </a:solidFill>
          <a:ln w="12700">
            <a:miter lim="400000"/>
          </a:ln>
          <a:effectLst>
            <a:outerShdw blurRad="76200" dir="13500000" rotWithShape="0">
              <a:srgbClr val="000000">
                <a:alpha val="6000"/>
              </a:srgbClr>
            </a:outerShdw>
          </a:effectLst>
        </p:spPr>
        <p:txBody>
          <a:bodyPr lIns="45719" rIns="45719"/>
          <a:lstStyle/>
          <a:p>
            <a:pPr defTabSz="913765">
              <a:lnSpc>
                <a:spcPct val="120000"/>
              </a:lnSpc>
              <a:defRPr sz="2400"/>
            </a:pPr>
            <a:endParaRPr sz="1800">
              <a:latin typeface="Arial" panose="020B0604020202020204" pitchFamily="34" charset="0"/>
              <a:ea typeface="微软雅黑" panose="020B0503020204020204" pitchFamily="34" charset="-122"/>
              <a:sym typeface="Arial" panose="020B0604020202020204" pitchFamily="34" charset="0"/>
            </a:endParaRPr>
          </a:p>
        </p:txBody>
      </p:sp>
      <p:sp>
        <p:nvSpPr>
          <p:cNvPr id="193" name="文本框 192"/>
          <p:cNvSpPr txBox="1"/>
          <p:nvPr>
            <p:custDataLst>
              <p:tags r:id="rId30"/>
            </p:custDataLst>
          </p:nvPr>
        </p:nvSpPr>
        <p:spPr>
          <a:xfrm>
            <a:off x="6870447" y="5511178"/>
            <a:ext cx="1890079" cy="847711"/>
          </a:xfrm>
          <a:prstGeom prst="rect">
            <a:avLst/>
          </a:prstGeom>
          <a:noFill/>
        </p:spPr>
        <p:txBody>
          <a:bodyPr wrap="square" lIns="91440" tIns="45720" rIns="91440" bIns="45720" rtlCol="0">
            <a:normAutofit fontScale="97500"/>
          </a:bodyPr>
          <a:lstStyle/>
          <a:p>
            <a:pPr algn="ctr">
              <a:lnSpc>
                <a:spcPct val="120000"/>
              </a:lnSpc>
            </a:pPr>
            <a:r>
              <a:rPr lang="en-US" altLang="zh-CN"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1</a:t>
            </a: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、杜绝恶性、</a:t>
            </a:r>
          </a:p>
          <a:p>
            <a:pPr algn="ctr">
              <a:lnSpc>
                <a:spcPct val="120000"/>
              </a:lnSpc>
            </a:pP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随意的需求、</a:t>
            </a:r>
          </a:p>
          <a:p>
            <a:pPr algn="ctr">
              <a:lnSpc>
                <a:spcPct val="120000"/>
              </a:lnSpc>
            </a:pP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随意的开发</a:t>
            </a:r>
          </a:p>
        </p:txBody>
      </p:sp>
      <p:sp>
        <p:nvSpPr>
          <p:cNvPr id="195" name="文本框 194"/>
          <p:cNvSpPr txBox="1"/>
          <p:nvPr>
            <p:custDataLst>
              <p:tags r:id="rId31"/>
            </p:custDataLst>
          </p:nvPr>
        </p:nvSpPr>
        <p:spPr>
          <a:xfrm>
            <a:off x="6870447" y="5072013"/>
            <a:ext cx="1890078" cy="430926"/>
          </a:xfrm>
          <a:prstGeom prst="rect">
            <a:avLst/>
          </a:prstGeom>
          <a:noFill/>
        </p:spPr>
        <p:txBody>
          <a:bodyPr wrap="square" rtlCol="0">
            <a:normAutofit fontScale="97500"/>
          </a:bodyPr>
          <a:lstStyle/>
          <a:p>
            <a:pPr algn="ctr">
              <a:lnSpc>
                <a:spcPct val="120000"/>
              </a:lnSpc>
            </a:pPr>
            <a:r>
              <a:rPr lang="zh-CN" altLang="en-US" sz="2000" b="1" spc="300">
                <a:solidFill>
                  <a:srgbClr val="1AA3AA"/>
                </a:solidFill>
                <a:latin typeface="Arial" panose="020B0604020202020204" pitchFamily="34" charset="0"/>
                <a:ea typeface="微软雅黑" panose="020B0503020204020204" pitchFamily="34" charset="-122"/>
                <a:sym typeface="Arial" panose="020B0604020202020204" pitchFamily="34" charset="0"/>
              </a:rPr>
              <a:t>恶性</a:t>
            </a:r>
          </a:p>
        </p:txBody>
      </p:sp>
      <p:cxnSp>
        <p:nvCxnSpPr>
          <p:cNvPr id="196" name="直接连接符 195"/>
          <p:cNvCxnSpPr/>
          <p:nvPr>
            <p:custDataLst>
              <p:tags r:id="rId32"/>
            </p:custDataLst>
          </p:nvPr>
        </p:nvCxnSpPr>
        <p:spPr>
          <a:xfrm>
            <a:off x="6975393" y="5504652"/>
            <a:ext cx="1680186" cy="0"/>
          </a:xfrm>
          <a:prstGeom prst="line">
            <a:avLst/>
          </a:prstGeom>
          <a:ln>
            <a:solidFill>
              <a:srgbClr val="000000">
                <a:lumMod val="50000"/>
                <a:lumOff val="50000"/>
              </a:srgbClr>
            </a:solidFill>
          </a:ln>
        </p:spPr>
        <p:style>
          <a:lnRef idx="1">
            <a:srgbClr val="1F74AD"/>
          </a:lnRef>
          <a:fillRef idx="0">
            <a:srgbClr val="1F74AD"/>
          </a:fillRef>
          <a:effectRef idx="0">
            <a:srgbClr val="1F74AD"/>
          </a:effectRef>
          <a:fontRef idx="minor">
            <a:srgbClr val="000000"/>
          </a:fontRef>
        </p:style>
      </p:cxnSp>
      <p:sp>
        <p:nvSpPr>
          <p:cNvPr id="202" name="Freeform 26"/>
          <p:cNvSpPr/>
          <p:nvPr>
            <p:custDataLst>
              <p:tags r:id="rId33"/>
            </p:custDataLst>
          </p:nvPr>
        </p:nvSpPr>
        <p:spPr bwMode="auto">
          <a:xfrm>
            <a:off x="7588989" y="4581337"/>
            <a:ext cx="452996" cy="377928"/>
          </a:xfrm>
          <a:custGeom>
            <a:avLst/>
            <a:gdLst>
              <a:gd name="T0" fmla="*/ 128 w 132"/>
              <a:gd name="T1" fmla="*/ 71 h 110"/>
              <a:gd name="T2" fmla="*/ 108 w 132"/>
              <a:gd name="T3" fmla="*/ 26 h 110"/>
              <a:gd name="T4" fmla="*/ 105 w 132"/>
              <a:gd name="T5" fmla="*/ 23 h 110"/>
              <a:gd name="T6" fmla="*/ 87 w 132"/>
              <a:gd name="T7" fmla="*/ 20 h 110"/>
              <a:gd name="T8" fmla="*/ 86 w 132"/>
              <a:gd name="T9" fmla="*/ 21 h 110"/>
              <a:gd name="T10" fmla="*/ 77 w 132"/>
              <a:gd name="T11" fmla="*/ 18 h 110"/>
              <a:gd name="T12" fmla="*/ 70 w 132"/>
              <a:gd name="T13" fmla="*/ 21 h 110"/>
              <a:gd name="T14" fmla="*/ 67 w 132"/>
              <a:gd name="T15" fmla="*/ 26 h 110"/>
              <a:gd name="T16" fmla="*/ 59 w 132"/>
              <a:gd name="T17" fmla="*/ 24 h 110"/>
              <a:gd name="T18" fmla="*/ 53 w 132"/>
              <a:gd name="T19" fmla="*/ 27 h 110"/>
              <a:gd name="T20" fmla="*/ 50 w 132"/>
              <a:gd name="T21" fmla="*/ 31 h 110"/>
              <a:gd name="T22" fmla="*/ 50 w 132"/>
              <a:gd name="T23" fmla="*/ 37 h 110"/>
              <a:gd name="T24" fmla="*/ 47 w 132"/>
              <a:gd name="T25" fmla="*/ 35 h 110"/>
              <a:gd name="T26" fmla="*/ 27 w 132"/>
              <a:gd name="T27" fmla="*/ 15 h 110"/>
              <a:gd name="T28" fmla="*/ 22 w 132"/>
              <a:gd name="T29" fmla="*/ 36 h 110"/>
              <a:gd name="T30" fmla="*/ 38 w 132"/>
              <a:gd name="T31" fmla="*/ 53 h 110"/>
              <a:gd name="T32" fmla="*/ 61 w 132"/>
              <a:gd name="T33" fmla="*/ 89 h 110"/>
              <a:gd name="T34" fmla="*/ 40 w 132"/>
              <a:gd name="T35" fmla="*/ 87 h 110"/>
              <a:gd name="T36" fmla="*/ 25 w 132"/>
              <a:gd name="T37" fmla="*/ 100 h 110"/>
              <a:gd name="T38" fmla="*/ 89 w 132"/>
              <a:gd name="T39" fmla="*/ 106 h 110"/>
              <a:gd name="T40" fmla="*/ 93 w 132"/>
              <a:gd name="T41" fmla="*/ 110 h 110"/>
              <a:gd name="T42" fmla="*/ 119 w 132"/>
              <a:gd name="T43" fmla="*/ 95 h 110"/>
              <a:gd name="T44" fmla="*/ 132 w 132"/>
              <a:gd name="T45" fmla="*/ 75 h 110"/>
              <a:gd name="T46" fmla="*/ 128 w 132"/>
              <a:gd name="T47" fmla="*/ 7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10">
                <a:moveTo>
                  <a:pt x="128" y="71"/>
                </a:moveTo>
                <a:cubicBezTo>
                  <a:pt x="119" y="58"/>
                  <a:pt x="128" y="62"/>
                  <a:pt x="108" y="26"/>
                </a:cubicBezTo>
                <a:cubicBezTo>
                  <a:pt x="106" y="24"/>
                  <a:pt x="106" y="23"/>
                  <a:pt x="105" y="23"/>
                </a:cubicBezTo>
                <a:cubicBezTo>
                  <a:pt x="98" y="16"/>
                  <a:pt x="92" y="15"/>
                  <a:pt x="87" y="20"/>
                </a:cubicBezTo>
                <a:cubicBezTo>
                  <a:pt x="87" y="21"/>
                  <a:pt x="87" y="21"/>
                  <a:pt x="86" y="21"/>
                </a:cubicBezTo>
                <a:cubicBezTo>
                  <a:pt x="83" y="19"/>
                  <a:pt x="80" y="18"/>
                  <a:pt x="77" y="18"/>
                </a:cubicBezTo>
                <a:cubicBezTo>
                  <a:pt x="75" y="18"/>
                  <a:pt x="72" y="19"/>
                  <a:pt x="70" y="21"/>
                </a:cubicBezTo>
                <a:cubicBezTo>
                  <a:pt x="69" y="22"/>
                  <a:pt x="68" y="24"/>
                  <a:pt x="67" y="26"/>
                </a:cubicBezTo>
                <a:cubicBezTo>
                  <a:pt x="64" y="24"/>
                  <a:pt x="62" y="24"/>
                  <a:pt x="59" y="24"/>
                </a:cubicBezTo>
                <a:cubicBezTo>
                  <a:pt x="57" y="24"/>
                  <a:pt x="55" y="25"/>
                  <a:pt x="53" y="27"/>
                </a:cubicBezTo>
                <a:cubicBezTo>
                  <a:pt x="52" y="28"/>
                  <a:pt x="51" y="30"/>
                  <a:pt x="50" y="31"/>
                </a:cubicBezTo>
                <a:cubicBezTo>
                  <a:pt x="50" y="33"/>
                  <a:pt x="50" y="35"/>
                  <a:pt x="50" y="37"/>
                </a:cubicBezTo>
                <a:cubicBezTo>
                  <a:pt x="47" y="35"/>
                  <a:pt x="47" y="35"/>
                  <a:pt x="47" y="35"/>
                </a:cubicBezTo>
                <a:cubicBezTo>
                  <a:pt x="47" y="35"/>
                  <a:pt x="41" y="30"/>
                  <a:pt x="27" y="15"/>
                </a:cubicBezTo>
                <a:cubicBezTo>
                  <a:pt x="14" y="0"/>
                  <a:pt x="0" y="12"/>
                  <a:pt x="22" y="36"/>
                </a:cubicBezTo>
                <a:cubicBezTo>
                  <a:pt x="44" y="59"/>
                  <a:pt x="38" y="53"/>
                  <a:pt x="38" y="53"/>
                </a:cubicBezTo>
                <a:cubicBezTo>
                  <a:pt x="38" y="53"/>
                  <a:pt x="66" y="83"/>
                  <a:pt x="61" y="89"/>
                </a:cubicBezTo>
                <a:cubicBezTo>
                  <a:pt x="59" y="93"/>
                  <a:pt x="50" y="88"/>
                  <a:pt x="40" y="87"/>
                </a:cubicBezTo>
                <a:cubicBezTo>
                  <a:pt x="29" y="86"/>
                  <a:pt x="17" y="92"/>
                  <a:pt x="25" y="100"/>
                </a:cubicBezTo>
                <a:cubicBezTo>
                  <a:pt x="34" y="107"/>
                  <a:pt x="83" y="105"/>
                  <a:pt x="89" y="106"/>
                </a:cubicBezTo>
                <a:cubicBezTo>
                  <a:pt x="93" y="110"/>
                  <a:pt x="93" y="110"/>
                  <a:pt x="93" y="110"/>
                </a:cubicBezTo>
                <a:cubicBezTo>
                  <a:pt x="102" y="107"/>
                  <a:pt x="112" y="102"/>
                  <a:pt x="119" y="95"/>
                </a:cubicBezTo>
                <a:cubicBezTo>
                  <a:pt x="124" y="90"/>
                  <a:pt x="129" y="83"/>
                  <a:pt x="132" y="75"/>
                </a:cubicBezTo>
                <a:cubicBezTo>
                  <a:pt x="132" y="75"/>
                  <a:pt x="130" y="74"/>
                  <a:pt x="128" y="71"/>
                </a:cubicBezTo>
                <a:close/>
              </a:path>
            </a:pathLst>
          </a:custGeom>
          <a:solidFill>
            <a:srgbClr val="1AA3AA"/>
          </a:solidFill>
          <a:ln>
            <a:noFill/>
          </a:ln>
        </p:spPr>
        <p:txBody>
          <a:bodyPr vert="horz" wrap="square" lIns="91440" tIns="45720" rIns="91440" bIns="45720" numCol="1" anchor="t" anchorCtr="0" compatLnSpc="1"/>
          <a:lstStyle/>
          <a:p>
            <a:pPr algn="ctr">
              <a:lnSpc>
                <a:spcPct val="120000"/>
              </a:lnSpc>
            </a:pPr>
            <a:endParaRPr lang="en-US">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8" name="文本框 197"/>
          <p:cNvSpPr txBox="1"/>
          <p:nvPr>
            <p:custDataLst>
              <p:tags r:id="rId34"/>
            </p:custDataLst>
          </p:nvPr>
        </p:nvSpPr>
        <p:spPr>
          <a:xfrm>
            <a:off x="9823940" y="5511178"/>
            <a:ext cx="1890079" cy="847711"/>
          </a:xfrm>
          <a:prstGeom prst="rect">
            <a:avLst/>
          </a:prstGeom>
          <a:noFill/>
        </p:spPr>
        <p:txBody>
          <a:bodyPr wrap="square" lIns="91440" tIns="45720" rIns="91440" bIns="45720" rtlCol="0">
            <a:normAutofit fontScale="97500"/>
          </a:bodyPr>
          <a:lstStyle/>
          <a:p>
            <a:pPr algn="ctr">
              <a:lnSpc>
                <a:spcPct val="120000"/>
              </a:lnSpc>
            </a:pPr>
            <a:r>
              <a:rPr lang="en-US" altLang="zh-CN"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2</a:t>
            </a: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、随意的测试、</a:t>
            </a:r>
          </a:p>
          <a:p>
            <a:pPr algn="ctr">
              <a:lnSpc>
                <a:spcPct val="120000"/>
              </a:lnSpc>
            </a:pP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随意的发布、</a:t>
            </a:r>
          </a:p>
          <a:p>
            <a:pPr algn="ctr">
              <a:lnSpc>
                <a:spcPct val="120000"/>
              </a:lnSpc>
            </a:pP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紧张的线上修复</a:t>
            </a:r>
          </a:p>
        </p:txBody>
      </p:sp>
      <p:sp>
        <p:nvSpPr>
          <p:cNvPr id="200" name="文本框 199"/>
          <p:cNvSpPr txBox="1"/>
          <p:nvPr>
            <p:custDataLst>
              <p:tags r:id="rId35"/>
            </p:custDataLst>
          </p:nvPr>
        </p:nvSpPr>
        <p:spPr>
          <a:xfrm>
            <a:off x="9823940" y="5072013"/>
            <a:ext cx="1890078" cy="430926"/>
          </a:xfrm>
          <a:prstGeom prst="rect">
            <a:avLst/>
          </a:prstGeom>
          <a:noFill/>
        </p:spPr>
        <p:txBody>
          <a:bodyPr wrap="square" rtlCol="0">
            <a:normAutofit fontScale="97500"/>
          </a:bodyPr>
          <a:lstStyle/>
          <a:p>
            <a:pPr algn="ctr">
              <a:lnSpc>
                <a:spcPct val="120000"/>
              </a:lnSpc>
            </a:pPr>
            <a:r>
              <a:rPr lang="zh-CN" altLang="en-US" sz="2000" b="1" spc="300">
                <a:solidFill>
                  <a:srgbClr val="69A35B"/>
                </a:solidFill>
                <a:latin typeface="Arial" panose="020B0604020202020204" pitchFamily="34" charset="0"/>
                <a:ea typeface="微软雅黑" panose="020B0503020204020204" pitchFamily="34" charset="-122"/>
                <a:sym typeface="Arial" panose="020B0604020202020204" pitchFamily="34" charset="0"/>
              </a:rPr>
              <a:t>循环</a:t>
            </a:r>
          </a:p>
        </p:txBody>
      </p:sp>
      <p:cxnSp>
        <p:nvCxnSpPr>
          <p:cNvPr id="201" name="直接连接符 200"/>
          <p:cNvCxnSpPr/>
          <p:nvPr>
            <p:custDataLst>
              <p:tags r:id="rId36"/>
            </p:custDataLst>
          </p:nvPr>
        </p:nvCxnSpPr>
        <p:spPr>
          <a:xfrm>
            <a:off x="9928887" y="5504652"/>
            <a:ext cx="1680186" cy="0"/>
          </a:xfrm>
          <a:prstGeom prst="line">
            <a:avLst/>
          </a:prstGeom>
          <a:ln>
            <a:solidFill>
              <a:srgbClr val="000000">
                <a:lumMod val="50000"/>
                <a:lumOff val="50000"/>
              </a:srgbClr>
            </a:solidFill>
          </a:ln>
        </p:spPr>
        <p:style>
          <a:lnRef idx="1">
            <a:srgbClr val="1F74AD"/>
          </a:lnRef>
          <a:fillRef idx="0">
            <a:srgbClr val="1F74AD"/>
          </a:fillRef>
          <a:effectRef idx="0">
            <a:srgbClr val="1F74AD"/>
          </a:effectRef>
          <a:fontRef idx="minor">
            <a:srgbClr val="000000"/>
          </a:fontRef>
        </p:style>
      </p:cxnSp>
      <p:sp>
        <p:nvSpPr>
          <p:cNvPr id="203" name="Freeform 25"/>
          <p:cNvSpPr/>
          <p:nvPr>
            <p:custDataLst>
              <p:tags r:id="rId37"/>
            </p:custDataLst>
          </p:nvPr>
        </p:nvSpPr>
        <p:spPr bwMode="auto">
          <a:xfrm>
            <a:off x="10581310" y="4583925"/>
            <a:ext cx="375339" cy="372751"/>
          </a:xfrm>
          <a:custGeom>
            <a:avLst/>
            <a:gdLst>
              <a:gd name="T0" fmla="*/ 0 w 145"/>
              <a:gd name="T1" fmla="*/ 0 h 144"/>
              <a:gd name="T2" fmla="*/ 61 w 145"/>
              <a:gd name="T3" fmla="*/ 116 h 144"/>
              <a:gd name="T4" fmla="*/ 71 w 145"/>
              <a:gd name="T5" fmla="*/ 82 h 144"/>
              <a:gd name="T6" fmla="*/ 133 w 145"/>
              <a:gd name="T7" fmla="*/ 144 h 144"/>
              <a:gd name="T8" fmla="*/ 145 w 145"/>
              <a:gd name="T9" fmla="*/ 132 h 144"/>
              <a:gd name="T10" fmla="*/ 83 w 145"/>
              <a:gd name="T11" fmla="*/ 69 h 144"/>
              <a:gd name="T12" fmla="*/ 117 w 145"/>
              <a:gd name="T13" fmla="*/ 61 h 144"/>
              <a:gd name="T14" fmla="*/ 0 w 145"/>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144">
                <a:moveTo>
                  <a:pt x="0" y="0"/>
                </a:moveTo>
                <a:lnTo>
                  <a:pt x="61" y="116"/>
                </a:lnTo>
                <a:lnTo>
                  <a:pt x="71" y="82"/>
                </a:lnTo>
                <a:lnTo>
                  <a:pt x="133" y="144"/>
                </a:lnTo>
                <a:lnTo>
                  <a:pt x="145" y="132"/>
                </a:lnTo>
                <a:lnTo>
                  <a:pt x="83" y="69"/>
                </a:lnTo>
                <a:lnTo>
                  <a:pt x="117" y="61"/>
                </a:lnTo>
                <a:lnTo>
                  <a:pt x="0" y="0"/>
                </a:lnTo>
                <a:close/>
              </a:path>
            </a:pathLst>
          </a:custGeom>
          <a:solidFill>
            <a:srgbClr val="69A35B"/>
          </a:solidFill>
          <a:ln>
            <a:noFill/>
          </a:ln>
        </p:spPr>
        <p:txBody>
          <a:bodyPr vert="horz" wrap="square" lIns="91440" tIns="45720" rIns="91440" bIns="45720" numCol="1" anchor="t" anchorCtr="0" compatLnSpc="1"/>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38"/>
            </p:custDataLst>
          </p:nvPr>
        </p:nvSpPr>
        <p:spPr>
          <a:xfrm>
            <a:off x="963606" y="5502063"/>
            <a:ext cx="1889985" cy="856827"/>
          </a:xfrm>
          <a:prstGeom prst="rect">
            <a:avLst/>
          </a:prstGeom>
          <a:noFill/>
        </p:spPr>
        <p:txBody>
          <a:bodyPr wrap="square" lIns="91440" tIns="45720" rIns="91440" bIns="45720" rtlCol="0">
            <a:normAutofit fontScale="97500"/>
          </a:bodyPr>
          <a:lstStyle/>
          <a:p>
            <a:pPr algn="ctr">
              <a:lnSpc>
                <a:spcPct val="120000"/>
              </a:lnSpc>
            </a:pPr>
            <a:r>
              <a:rPr lang="en-US" altLang="zh-CN"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1</a:t>
            </a: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、把</a:t>
            </a:r>
            <a:r>
              <a:rPr lang="en-US" altLang="zh-CN"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bug</a:t>
            </a: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控制到上线前，降低代码修复成本。</a:t>
            </a:r>
          </a:p>
        </p:txBody>
      </p:sp>
      <p:sp>
        <p:nvSpPr>
          <p:cNvPr id="78" name="文本框 77"/>
          <p:cNvSpPr txBox="1"/>
          <p:nvPr>
            <p:custDataLst>
              <p:tags r:id="rId39"/>
            </p:custDataLst>
          </p:nvPr>
        </p:nvSpPr>
        <p:spPr>
          <a:xfrm>
            <a:off x="963459" y="5072013"/>
            <a:ext cx="1890078" cy="430926"/>
          </a:xfrm>
          <a:prstGeom prst="rect">
            <a:avLst/>
          </a:prstGeom>
          <a:noFill/>
        </p:spPr>
        <p:txBody>
          <a:bodyPr wrap="square" rtlCol="0">
            <a:normAutofit fontScale="97500"/>
          </a:bodyPr>
          <a:lstStyle/>
          <a:p>
            <a:pPr algn="ctr">
              <a:lnSpc>
                <a:spcPct val="120000"/>
              </a:lnSpc>
            </a:pPr>
            <a:r>
              <a:rPr lang="zh-CN" altLang="en-US" sz="2000" b="1" spc="300">
                <a:solidFill>
                  <a:srgbClr val="1F74AD"/>
                </a:solidFill>
                <a:latin typeface="Arial" panose="020B0604020202020204" pitchFamily="34" charset="0"/>
                <a:ea typeface="微软雅黑" panose="020B0503020204020204" pitchFamily="34" charset="-122"/>
                <a:sym typeface="Arial" panose="020B0604020202020204" pitchFamily="34" charset="0"/>
              </a:rPr>
              <a:t>良性</a:t>
            </a:r>
          </a:p>
        </p:txBody>
      </p:sp>
      <p:cxnSp>
        <p:nvCxnSpPr>
          <p:cNvPr id="79" name="直接连接符 78"/>
          <p:cNvCxnSpPr/>
          <p:nvPr>
            <p:custDataLst>
              <p:tags r:id="rId40"/>
            </p:custDataLst>
          </p:nvPr>
        </p:nvCxnSpPr>
        <p:spPr>
          <a:xfrm>
            <a:off x="1068405" y="5511018"/>
            <a:ext cx="1680186" cy="0"/>
          </a:xfrm>
          <a:prstGeom prst="line">
            <a:avLst/>
          </a:prstGeom>
          <a:ln>
            <a:solidFill>
              <a:srgbClr val="000000">
                <a:lumMod val="50000"/>
                <a:lumOff val="50000"/>
              </a:srgbClr>
            </a:solidFill>
          </a:ln>
        </p:spPr>
        <p:style>
          <a:lnRef idx="1">
            <a:srgbClr val="1F74AD"/>
          </a:lnRef>
          <a:fillRef idx="0">
            <a:srgbClr val="1F74AD"/>
          </a:fillRef>
          <a:effectRef idx="0">
            <a:srgbClr val="1F74AD"/>
          </a:effectRef>
          <a:fontRef idx="minor">
            <a:srgbClr val="000000"/>
          </a:fontRef>
        </p:style>
      </p:cxnSp>
      <p:sp>
        <p:nvSpPr>
          <p:cNvPr id="204" name="Freeform 27"/>
          <p:cNvSpPr>
            <a:spLocks noEditPoints="1"/>
          </p:cNvSpPr>
          <p:nvPr>
            <p:custDataLst>
              <p:tags r:id="rId41"/>
            </p:custDataLst>
          </p:nvPr>
        </p:nvSpPr>
        <p:spPr bwMode="auto">
          <a:xfrm>
            <a:off x="1657409" y="4516623"/>
            <a:ext cx="502178" cy="507356"/>
          </a:xfrm>
          <a:custGeom>
            <a:avLst/>
            <a:gdLst>
              <a:gd name="T0" fmla="*/ 142 w 147"/>
              <a:gd name="T1" fmla="*/ 125 h 148"/>
              <a:gd name="T2" fmla="*/ 105 w 147"/>
              <a:gd name="T3" fmla="*/ 88 h 148"/>
              <a:gd name="T4" fmla="*/ 95 w 147"/>
              <a:gd name="T5" fmla="*/ 84 h 148"/>
              <a:gd name="T6" fmla="*/ 87 w 147"/>
              <a:gd name="T7" fmla="*/ 75 h 148"/>
              <a:gd name="T8" fmla="*/ 81 w 147"/>
              <a:gd name="T9" fmla="*/ 18 h 148"/>
              <a:gd name="T10" fmla="*/ 17 w 147"/>
              <a:gd name="T11" fmla="*/ 18 h 148"/>
              <a:gd name="T12" fmla="*/ 17 w 147"/>
              <a:gd name="T13" fmla="*/ 82 h 148"/>
              <a:gd name="T14" fmla="*/ 75 w 147"/>
              <a:gd name="T15" fmla="*/ 87 h 148"/>
              <a:gd name="T16" fmla="*/ 84 w 147"/>
              <a:gd name="T17" fmla="*/ 96 h 148"/>
              <a:gd name="T18" fmla="*/ 87 w 147"/>
              <a:gd name="T19" fmla="*/ 105 h 148"/>
              <a:gd name="T20" fmla="*/ 125 w 147"/>
              <a:gd name="T21" fmla="*/ 143 h 148"/>
              <a:gd name="T22" fmla="*/ 142 w 147"/>
              <a:gd name="T23" fmla="*/ 143 h 148"/>
              <a:gd name="T24" fmla="*/ 142 w 147"/>
              <a:gd name="T25" fmla="*/ 125 h 148"/>
              <a:gd name="T26" fmla="*/ 73 w 147"/>
              <a:gd name="T27" fmla="*/ 73 h 148"/>
              <a:gd name="T28" fmla="*/ 26 w 147"/>
              <a:gd name="T29" fmla="*/ 73 h 148"/>
              <a:gd name="T30" fmla="*/ 26 w 147"/>
              <a:gd name="T31" fmla="*/ 27 h 148"/>
              <a:gd name="T32" fmla="*/ 73 w 147"/>
              <a:gd name="T33" fmla="*/ 27 h 148"/>
              <a:gd name="T34" fmla="*/ 73 w 147"/>
              <a:gd name="T35" fmla="*/ 73 h 148"/>
              <a:gd name="T36" fmla="*/ 53 w 147"/>
              <a:gd name="T37" fmla="*/ 27 h 148"/>
              <a:gd name="T38" fmla="*/ 26 w 147"/>
              <a:gd name="T39" fmla="*/ 53 h 148"/>
              <a:gd name="T40" fmla="*/ 34 w 147"/>
              <a:gd name="T41" fmla="*/ 59 h 148"/>
              <a:gd name="T42" fmla="*/ 34 w 147"/>
              <a:gd name="T43" fmla="*/ 51 h 148"/>
              <a:gd name="T44" fmla="*/ 51 w 147"/>
              <a:gd name="T45" fmla="*/ 34 h 148"/>
              <a:gd name="T46" fmla="*/ 59 w 147"/>
              <a:gd name="T47" fmla="*/ 35 h 148"/>
              <a:gd name="T48" fmla="*/ 53 w 147"/>
              <a:gd name="T49" fmla="*/ 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142" y="125"/>
                </a:moveTo>
                <a:cubicBezTo>
                  <a:pt x="105" y="88"/>
                  <a:pt x="105" y="88"/>
                  <a:pt x="105" y="88"/>
                </a:cubicBezTo>
                <a:cubicBezTo>
                  <a:pt x="102" y="85"/>
                  <a:pt x="99" y="84"/>
                  <a:pt x="95" y="84"/>
                </a:cubicBezTo>
                <a:cubicBezTo>
                  <a:pt x="87" y="75"/>
                  <a:pt x="87" y="75"/>
                  <a:pt x="87" y="75"/>
                </a:cubicBezTo>
                <a:cubicBezTo>
                  <a:pt x="99" y="58"/>
                  <a:pt x="97" y="33"/>
                  <a:pt x="81" y="18"/>
                </a:cubicBezTo>
                <a:cubicBezTo>
                  <a:pt x="64" y="0"/>
                  <a:pt x="35" y="0"/>
                  <a:pt x="17" y="18"/>
                </a:cubicBezTo>
                <a:cubicBezTo>
                  <a:pt x="0" y="35"/>
                  <a:pt x="0" y="64"/>
                  <a:pt x="17" y="82"/>
                </a:cubicBezTo>
                <a:cubicBezTo>
                  <a:pt x="33" y="97"/>
                  <a:pt x="57" y="99"/>
                  <a:pt x="75" y="87"/>
                </a:cubicBezTo>
                <a:cubicBezTo>
                  <a:pt x="84" y="96"/>
                  <a:pt x="84" y="96"/>
                  <a:pt x="84" y="96"/>
                </a:cubicBezTo>
                <a:cubicBezTo>
                  <a:pt x="84" y="99"/>
                  <a:pt x="85" y="102"/>
                  <a:pt x="87" y="105"/>
                </a:cubicBezTo>
                <a:cubicBezTo>
                  <a:pt x="125" y="143"/>
                  <a:pt x="125" y="143"/>
                  <a:pt x="125" y="143"/>
                </a:cubicBezTo>
                <a:cubicBezTo>
                  <a:pt x="130" y="148"/>
                  <a:pt x="138" y="148"/>
                  <a:pt x="142" y="143"/>
                </a:cubicBezTo>
                <a:cubicBezTo>
                  <a:pt x="147" y="138"/>
                  <a:pt x="147" y="130"/>
                  <a:pt x="142" y="125"/>
                </a:cubicBezTo>
                <a:close/>
                <a:moveTo>
                  <a:pt x="73" y="73"/>
                </a:moveTo>
                <a:cubicBezTo>
                  <a:pt x="60" y="86"/>
                  <a:pt x="39" y="86"/>
                  <a:pt x="26" y="73"/>
                </a:cubicBezTo>
                <a:cubicBezTo>
                  <a:pt x="13" y="60"/>
                  <a:pt x="13" y="39"/>
                  <a:pt x="26" y="27"/>
                </a:cubicBezTo>
                <a:cubicBezTo>
                  <a:pt x="39" y="14"/>
                  <a:pt x="60" y="14"/>
                  <a:pt x="73" y="27"/>
                </a:cubicBezTo>
                <a:cubicBezTo>
                  <a:pt x="86" y="39"/>
                  <a:pt x="86" y="60"/>
                  <a:pt x="73" y="73"/>
                </a:cubicBezTo>
                <a:close/>
                <a:moveTo>
                  <a:pt x="53" y="27"/>
                </a:moveTo>
                <a:cubicBezTo>
                  <a:pt x="39" y="24"/>
                  <a:pt x="23" y="39"/>
                  <a:pt x="26" y="53"/>
                </a:cubicBezTo>
                <a:cubicBezTo>
                  <a:pt x="28" y="59"/>
                  <a:pt x="33" y="61"/>
                  <a:pt x="34" y="59"/>
                </a:cubicBezTo>
                <a:cubicBezTo>
                  <a:pt x="36" y="57"/>
                  <a:pt x="34" y="54"/>
                  <a:pt x="34" y="51"/>
                </a:cubicBezTo>
                <a:cubicBezTo>
                  <a:pt x="32" y="42"/>
                  <a:pt x="42" y="32"/>
                  <a:pt x="51" y="34"/>
                </a:cubicBezTo>
                <a:cubicBezTo>
                  <a:pt x="54" y="35"/>
                  <a:pt x="57" y="36"/>
                  <a:pt x="59" y="35"/>
                </a:cubicBezTo>
                <a:cubicBezTo>
                  <a:pt x="61" y="33"/>
                  <a:pt x="58" y="28"/>
                  <a:pt x="53" y="27"/>
                </a:cubicBezTo>
                <a:close/>
              </a:path>
            </a:pathLst>
          </a:custGeom>
          <a:solidFill>
            <a:srgbClr val="1F74AD"/>
          </a:solidFill>
          <a:ln>
            <a:noFill/>
          </a:ln>
        </p:spPr>
        <p:txBody>
          <a:bodyPr vert="horz" wrap="square" lIns="91440" tIns="45720" rIns="91440" bIns="45720" numCol="1" anchor="t" anchorCtr="0" compatLnSpc="1"/>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79"/>
          <p:cNvSpPr txBox="1"/>
          <p:nvPr>
            <p:custDataLst>
              <p:tags r:id="rId42"/>
            </p:custDataLst>
          </p:nvPr>
        </p:nvSpPr>
        <p:spPr>
          <a:xfrm>
            <a:off x="3916668" y="5502063"/>
            <a:ext cx="1889985" cy="856827"/>
          </a:xfrm>
          <a:prstGeom prst="rect">
            <a:avLst/>
          </a:prstGeom>
          <a:noFill/>
        </p:spPr>
        <p:txBody>
          <a:bodyPr wrap="square" lIns="91440" tIns="45720" rIns="91440" bIns="45720" rtlCol="0">
            <a:normAutofit fontScale="77500" lnSpcReduction="10000"/>
          </a:bodyPr>
          <a:lstStyle/>
          <a:p>
            <a:pPr algn="ctr">
              <a:lnSpc>
                <a:spcPct val="120000"/>
              </a:lnSpc>
            </a:pPr>
            <a:r>
              <a:rPr lang="en-US" altLang="zh-CN"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2</a:t>
            </a:r>
            <a:r>
              <a:rPr lang="zh-CN" altLang="en-US" sz="1400" spc="15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、缩短项目迭代周期，提高项目的高质量和高交付以及提高系统的健壮性和客户的满意度</a:t>
            </a:r>
          </a:p>
        </p:txBody>
      </p:sp>
      <p:sp>
        <p:nvSpPr>
          <p:cNvPr id="81" name="文本框 80"/>
          <p:cNvSpPr txBox="1"/>
          <p:nvPr>
            <p:custDataLst>
              <p:tags r:id="rId43"/>
            </p:custDataLst>
          </p:nvPr>
        </p:nvSpPr>
        <p:spPr>
          <a:xfrm>
            <a:off x="3916953" y="5072013"/>
            <a:ext cx="1890078" cy="430926"/>
          </a:xfrm>
          <a:prstGeom prst="rect">
            <a:avLst/>
          </a:prstGeom>
          <a:noFill/>
        </p:spPr>
        <p:txBody>
          <a:bodyPr wrap="square" rtlCol="0">
            <a:normAutofit fontScale="97500"/>
          </a:bodyPr>
          <a:lstStyle/>
          <a:p>
            <a:pPr algn="ctr">
              <a:lnSpc>
                <a:spcPct val="120000"/>
              </a:lnSpc>
            </a:pPr>
            <a:r>
              <a:rPr lang="zh-CN" altLang="en-US" sz="2000" b="1" spc="300">
                <a:solidFill>
                  <a:srgbClr val="3498DB"/>
                </a:solidFill>
                <a:latin typeface="Arial" panose="020B0604020202020204" pitchFamily="34" charset="0"/>
                <a:ea typeface="微软雅黑" panose="020B0503020204020204" pitchFamily="34" charset="-122"/>
                <a:sym typeface="Arial" panose="020B0604020202020204" pitchFamily="34" charset="0"/>
              </a:rPr>
              <a:t>循环</a:t>
            </a:r>
          </a:p>
        </p:txBody>
      </p:sp>
      <p:cxnSp>
        <p:nvCxnSpPr>
          <p:cNvPr id="191" name="直接连接符 190"/>
          <p:cNvCxnSpPr/>
          <p:nvPr>
            <p:custDataLst>
              <p:tags r:id="rId44"/>
            </p:custDataLst>
          </p:nvPr>
        </p:nvCxnSpPr>
        <p:spPr>
          <a:xfrm>
            <a:off x="4021899" y="5504652"/>
            <a:ext cx="1680186" cy="0"/>
          </a:xfrm>
          <a:prstGeom prst="line">
            <a:avLst/>
          </a:prstGeom>
          <a:ln>
            <a:solidFill>
              <a:srgbClr val="000000">
                <a:lumMod val="50000"/>
                <a:lumOff val="50000"/>
              </a:srgbClr>
            </a:solidFill>
          </a:ln>
        </p:spPr>
        <p:style>
          <a:lnRef idx="1">
            <a:srgbClr val="1F74AD"/>
          </a:lnRef>
          <a:fillRef idx="0">
            <a:srgbClr val="1F74AD"/>
          </a:fillRef>
          <a:effectRef idx="0">
            <a:srgbClr val="1F74AD"/>
          </a:effectRef>
          <a:fontRef idx="minor">
            <a:srgbClr val="000000"/>
          </a:fontRef>
        </p:style>
      </p:cxnSp>
      <p:sp>
        <p:nvSpPr>
          <p:cNvPr id="205" name="Freeform 28"/>
          <p:cNvSpPr/>
          <p:nvPr>
            <p:custDataLst>
              <p:tags r:id="rId45"/>
            </p:custDataLst>
          </p:nvPr>
        </p:nvSpPr>
        <p:spPr bwMode="auto">
          <a:xfrm>
            <a:off x="4629023" y="4541214"/>
            <a:ext cx="465938" cy="458173"/>
          </a:xfrm>
          <a:custGeom>
            <a:avLst/>
            <a:gdLst>
              <a:gd name="T0" fmla="*/ 16 w 136"/>
              <a:gd name="T1" fmla="*/ 57 h 134"/>
              <a:gd name="T2" fmla="*/ 0 w 136"/>
              <a:gd name="T3" fmla="*/ 72 h 134"/>
              <a:gd name="T4" fmla="*/ 25 w 136"/>
              <a:gd name="T5" fmla="*/ 92 h 134"/>
              <a:gd name="T6" fmla="*/ 37 w 136"/>
              <a:gd name="T7" fmla="*/ 78 h 134"/>
              <a:gd name="T8" fmla="*/ 55 w 136"/>
              <a:gd name="T9" fmla="*/ 80 h 134"/>
              <a:gd name="T10" fmla="*/ 42 w 136"/>
              <a:gd name="T11" fmla="*/ 95 h 134"/>
              <a:gd name="T12" fmla="*/ 44 w 136"/>
              <a:gd name="T13" fmla="*/ 115 h 134"/>
              <a:gd name="T14" fmla="*/ 65 w 136"/>
              <a:gd name="T15" fmla="*/ 134 h 134"/>
              <a:gd name="T16" fmla="*/ 92 w 136"/>
              <a:gd name="T17" fmla="*/ 98 h 134"/>
              <a:gd name="T18" fmla="*/ 79 w 136"/>
              <a:gd name="T19" fmla="*/ 92 h 134"/>
              <a:gd name="T20" fmla="*/ 80 w 136"/>
              <a:gd name="T21" fmla="*/ 78 h 134"/>
              <a:gd name="T22" fmla="*/ 96 w 136"/>
              <a:gd name="T23" fmla="*/ 76 h 134"/>
              <a:gd name="T24" fmla="*/ 107 w 136"/>
              <a:gd name="T25" fmla="*/ 90 h 134"/>
              <a:gd name="T26" fmla="*/ 136 w 136"/>
              <a:gd name="T27" fmla="*/ 62 h 134"/>
              <a:gd name="T28" fmla="*/ 103 w 136"/>
              <a:gd name="T29" fmla="*/ 40 h 134"/>
              <a:gd name="T30" fmla="*/ 90 w 136"/>
              <a:gd name="T31" fmla="*/ 54 h 134"/>
              <a:gd name="T32" fmla="*/ 75 w 136"/>
              <a:gd name="T33" fmla="*/ 40 h 134"/>
              <a:gd name="T34" fmla="*/ 93 w 136"/>
              <a:gd name="T35" fmla="*/ 27 h 134"/>
              <a:gd name="T36" fmla="*/ 71 w 136"/>
              <a:gd name="T37" fmla="*/ 0 h 134"/>
              <a:gd name="T38" fmla="*/ 37 w 136"/>
              <a:gd name="T39" fmla="*/ 28 h 134"/>
              <a:gd name="T40" fmla="*/ 30 w 136"/>
              <a:gd name="T41" fmla="*/ 16 h 134"/>
              <a:gd name="T42" fmla="*/ 12 w 136"/>
              <a:gd name="T43" fmla="*/ 15 h 134"/>
              <a:gd name="T44" fmla="*/ 19 w 136"/>
              <a:gd name="T45" fmla="*/ 32 h 134"/>
              <a:gd name="T46" fmla="*/ 16 w 136"/>
              <a:gd name="T47"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134">
                <a:moveTo>
                  <a:pt x="16" y="57"/>
                </a:moveTo>
                <a:cubicBezTo>
                  <a:pt x="6" y="64"/>
                  <a:pt x="0" y="72"/>
                  <a:pt x="0" y="72"/>
                </a:cubicBezTo>
                <a:cubicBezTo>
                  <a:pt x="0" y="72"/>
                  <a:pt x="16" y="94"/>
                  <a:pt x="25" y="92"/>
                </a:cubicBezTo>
                <a:cubicBezTo>
                  <a:pt x="33" y="90"/>
                  <a:pt x="33" y="85"/>
                  <a:pt x="37" y="78"/>
                </a:cubicBezTo>
                <a:cubicBezTo>
                  <a:pt x="40" y="70"/>
                  <a:pt x="54" y="72"/>
                  <a:pt x="55" y="80"/>
                </a:cubicBezTo>
                <a:cubicBezTo>
                  <a:pt x="55" y="87"/>
                  <a:pt x="53" y="94"/>
                  <a:pt x="42" y="95"/>
                </a:cubicBezTo>
                <a:cubicBezTo>
                  <a:pt x="32" y="96"/>
                  <a:pt x="31" y="108"/>
                  <a:pt x="44" y="115"/>
                </a:cubicBezTo>
                <a:cubicBezTo>
                  <a:pt x="56" y="122"/>
                  <a:pt x="56" y="127"/>
                  <a:pt x="65" y="134"/>
                </a:cubicBezTo>
                <a:cubicBezTo>
                  <a:pt x="74" y="124"/>
                  <a:pt x="98" y="105"/>
                  <a:pt x="92" y="98"/>
                </a:cubicBezTo>
                <a:cubicBezTo>
                  <a:pt x="86" y="95"/>
                  <a:pt x="85" y="99"/>
                  <a:pt x="79" y="92"/>
                </a:cubicBezTo>
                <a:cubicBezTo>
                  <a:pt x="73" y="86"/>
                  <a:pt x="78" y="80"/>
                  <a:pt x="80" y="78"/>
                </a:cubicBezTo>
                <a:cubicBezTo>
                  <a:pt x="82" y="75"/>
                  <a:pt x="90" y="70"/>
                  <a:pt x="96" y="76"/>
                </a:cubicBezTo>
                <a:cubicBezTo>
                  <a:pt x="102" y="82"/>
                  <a:pt x="96" y="89"/>
                  <a:pt x="107" y="90"/>
                </a:cubicBezTo>
                <a:cubicBezTo>
                  <a:pt x="118" y="91"/>
                  <a:pt x="127" y="71"/>
                  <a:pt x="136" y="62"/>
                </a:cubicBezTo>
                <a:cubicBezTo>
                  <a:pt x="123" y="49"/>
                  <a:pt x="114" y="34"/>
                  <a:pt x="103" y="40"/>
                </a:cubicBezTo>
                <a:cubicBezTo>
                  <a:pt x="91" y="46"/>
                  <a:pt x="98" y="45"/>
                  <a:pt x="90" y="54"/>
                </a:cubicBezTo>
                <a:cubicBezTo>
                  <a:pt x="81" y="62"/>
                  <a:pt x="67" y="48"/>
                  <a:pt x="75" y="40"/>
                </a:cubicBezTo>
                <a:cubicBezTo>
                  <a:pt x="83" y="32"/>
                  <a:pt x="85" y="36"/>
                  <a:pt x="93" y="27"/>
                </a:cubicBezTo>
                <a:cubicBezTo>
                  <a:pt x="101" y="18"/>
                  <a:pt x="83" y="12"/>
                  <a:pt x="71" y="0"/>
                </a:cubicBezTo>
                <a:cubicBezTo>
                  <a:pt x="60" y="15"/>
                  <a:pt x="45" y="29"/>
                  <a:pt x="37" y="28"/>
                </a:cubicBezTo>
                <a:cubicBezTo>
                  <a:pt x="30" y="26"/>
                  <a:pt x="30" y="22"/>
                  <a:pt x="30" y="16"/>
                </a:cubicBezTo>
                <a:cubicBezTo>
                  <a:pt x="30" y="11"/>
                  <a:pt x="18" y="8"/>
                  <a:pt x="12" y="15"/>
                </a:cubicBezTo>
                <a:cubicBezTo>
                  <a:pt x="6" y="23"/>
                  <a:pt x="11" y="30"/>
                  <a:pt x="19" y="32"/>
                </a:cubicBezTo>
                <a:cubicBezTo>
                  <a:pt x="27" y="33"/>
                  <a:pt x="26" y="50"/>
                  <a:pt x="16" y="57"/>
                </a:cubicBezTo>
                <a:close/>
              </a:path>
            </a:pathLst>
          </a:custGeom>
          <a:solidFill>
            <a:srgbClr val="3498DB"/>
          </a:solidFill>
          <a:ln>
            <a:noFill/>
          </a:ln>
        </p:spPr>
        <p:txBody>
          <a:bodyPr vert="horz" wrap="square" lIns="91440" tIns="45720" rIns="91440" bIns="45720" numCol="1" anchor="t" anchorCtr="0" compatLnSpc="1"/>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如何改善</a:t>
            </a:r>
            <a:r>
              <a:rPr lang="en-US" altLang="zh-CN"/>
              <a:t>”</a:t>
            </a:r>
            <a:r>
              <a:rPr lang="zh-CN" altLang="en-US"/>
              <a:t>恶性循环</a:t>
            </a:r>
            <a:r>
              <a:rPr lang="en-US" altLang="zh-CN"/>
              <a:t>“</a:t>
            </a:r>
          </a:p>
        </p:txBody>
      </p:sp>
      <p:graphicFrame>
        <p:nvGraphicFramePr>
          <p:cNvPr id="3" name="图示 2"/>
          <p:cNvGraphicFramePr/>
          <p:nvPr/>
        </p:nvGraphicFramePr>
        <p:xfrm>
          <a:off x="713105" y="1642110"/>
          <a:ext cx="8128000" cy="357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3">
            <a:extLst>
              <a:ext uri="{FF2B5EF4-FFF2-40B4-BE49-F238E27FC236}">
                <a16:creationId xmlns:a16="http://schemas.microsoft.com/office/drawing/2014/main" id="{5C664759-6A4B-43A7-887A-1D236113712C}"/>
              </a:ext>
            </a:extLst>
          </p:cNvPr>
          <p:cNvGrpSpPr>
            <a:grpSpLocks/>
          </p:cNvGrpSpPr>
          <p:nvPr/>
        </p:nvGrpSpPr>
        <p:grpSpPr bwMode="auto">
          <a:xfrm>
            <a:off x="698136" y="243753"/>
            <a:ext cx="6188027" cy="595002"/>
            <a:chOff x="680059" y="226635"/>
            <a:chExt cx="6148319" cy="575187"/>
          </a:xfrm>
        </p:grpSpPr>
        <p:sp>
          <p:nvSpPr>
            <p:cNvPr id="2" name="箭头: 五边形 1">
              <a:extLst>
                <a:ext uri="{FF2B5EF4-FFF2-40B4-BE49-F238E27FC236}">
                  <a16:creationId xmlns:a16="http://schemas.microsoft.com/office/drawing/2014/main" id="{45E172E7-DB52-4506-9C90-18387464431C}"/>
                </a:ext>
              </a:extLst>
            </p:cNvPr>
            <p:cNvSpPr/>
            <p:nvPr/>
          </p:nvSpPr>
          <p:spPr>
            <a:xfrm>
              <a:off x="749425" y="226635"/>
              <a:ext cx="6078953" cy="575187"/>
            </a:xfrm>
            <a:prstGeom prst="homePlate">
              <a:avLst>
                <a:gd name="adj" fmla="val 42984"/>
              </a:avLst>
            </a:prstGeom>
            <a:solidFill>
              <a:srgbClr val="EB53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eaLnBrk="1" hangingPunct="1">
                <a:defRPr/>
              </a:pPr>
              <a:r>
                <a:rPr lang="zh-CN" altLang="en-US" sz="2799" b="1" noProof="1">
                  <a:solidFill>
                    <a:srgbClr val="FFFFFF"/>
                  </a:solidFill>
                  <a:latin typeface="黑体" panose="02010609060101010101" pitchFamily="49" charset="-122"/>
                  <a:ea typeface="黑体" panose="02010609060101010101" pitchFamily="49" charset="-122"/>
                </a:rPr>
                <a:t>核心工作职责</a:t>
              </a:r>
            </a:p>
          </p:txBody>
        </p:sp>
        <p:sp>
          <p:nvSpPr>
            <p:cNvPr id="4127" name="文本框 2">
              <a:extLst>
                <a:ext uri="{FF2B5EF4-FFF2-40B4-BE49-F238E27FC236}">
                  <a16:creationId xmlns:a16="http://schemas.microsoft.com/office/drawing/2014/main" id="{B6963525-3E30-4EEC-9843-CB05F708A139}"/>
                </a:ext>
              </a:extLst>
            </p:cNvPr>
            <p:cNvSpPr txBox="1">
              <a:spLocks noChangeArrowheads="1"/>
            </p:cNvSpPr>
            <p:nvPr/>
          </p:nvSpPr>
          <p:spPr bwMode="auto">
            <a:xfrm>
              <a:off x="680059" y="261913"/>
              <a:ext cx="182873" cy="50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en-US" altLang="zh-CN" sz="2799" b="1">
                <a:solidFill>
                  <a:srgbClr val="FFFFFF"/>
                </a:solidFill>
                <a:ea typeface="微软雅黑" panose="020B0503020204020204" pitchFamily="34" charset="-122"/>
                <a:sym typeface="Arial" panose="020B0604020202020204" pitchFamily="34" charset="0"/>
              </a:endParaRPr>
            </a:p>
          </p:txBody>
        </p:sp>
      </p:grpSp>
      <p:cxnSp>
        <p:nvCxnSpPr>
          <p:cNvPr id="4099" name="AutoShape 18">
            <a:extLst>
              <a:ext uri="{FF2B5EF4-FFF2-40B4-BE49-F238E27FC236}">
                <a16:creationId xmlns:a16="http://schemas.microsoft.com/office/drawing/2014/main" id="{3DDCBCAB-25DC-4377-9C1A-57479B1DCA0C}"/>
              </a:ext>
            </a:extLst>
          </p:cNvPr>
          <p:cNvCxnSpPr>
            <a:cxnSpLocks noChangeShapeType="1"/>
          </p:cNvCxnSpPr>
          <p:nvPr/>
        </p:nvCxnSpPr>
        <p:spPr bwMode="auto">
          <a:xfrm>
            <a:off x="901231" y="3158472"/>
            <a:ext cx="0" cy="0"/>
          </a:xfrm>
          <a:prstGeom prst="straightConnector1">
            <a:avLst/>
          </a:prstGeom>
          <a:noFill/>
          <a:ln w="31750">
            <a:solidFill>
              <a:srgbClr val="003300"/>
            </a:solidFill>
            <a:prstDash val="sysDot"/>
            <a:round/>
            <a:headEnd/>
            <a:tailEnd/>
          </a:ln>
          <a:extLst>
            <a:ext uri="{909E8E84-426E-40DD-AFC4-6F175D3DCCD1}">
              <a14:hiddenFill xmlns:a14="http://schemas.microsoft.com/office/drawing/2010/main">
                <a:noFill/>
              </a14:hiddenFill>
            </a:ext>
          </a:extLst>
        </p:spPr>
      </p:cxnSp>
      <p:cxnSp>
        <p:nvCxnSpPr>
          <p:cNvPr id="4100" name="AutoShape 19">
            <a:extLst>
              <a:ext uri="{FF2B5EF4-FFF2-40B4-BE49-F238E27FC236}">
                <a16:creationId xmlns:a16="http://schemas.microsoft.com/office/drawing/2014/main" id="{0AAF8B8F-2CBC-471F-8EE4-BC29688F8630}"/>
              </a:ext>
            </a:extLst>
          </p:cNvPr>
          <p:cNvCxnSpPr>
            <a:cxnSpLocks noChangeShapeType="1"/>
          </p:cNvCxnSpPr>
          <p:nvPr/>
        </p:nvCxnSpPr>
        <p:spPr bwMode="auto">
          <a:xfrm>
            <a:off x="901231" y="3158472"/>
            <a:ext cx="0" cy="0"/>
          </a:xfrm>
          <a:prstGeom prst="straightConnector1">
            <a:avLst/>
          </a:prstGeom>
          <a:noFill/>
          <a:ln w="31750">
            <a:solidFill>
              <a:srgbClr val="003300"/>
            </a:solidFill>
            <a:prstDash val="sysDot"/>
            <a:round/>
            <a:headEnd/>
            <a:tailEnd/>
          </a:ln>
          <a:extLst>
            <a:ext uri="{909E8E84-426E-40DD-AFC4-6F175D3DCCD1}">
              <a14:hiddenFill xmlns:a14="http://schemas.microsoft.com/office/drawing/2010/main">
                <a:noFill/>
              </a14:hiddenFill>
            </a:ext>
          </a:extLst>
        </p:spPr>
      </p:cxnSp>
      <p:sp>
        <p:nvSpPr>
          <p:cNvPr id="4" name="矩形 3">
            <a:extLst>
              <a:ext uri="{FF2B5EF4-FFF2-40B4-BE49-F238E27FC236}">
                <a16:creationId xmlns:a16="http://schemas.microsoft.com/office/drawing/2014/main" id="{136F62FE-6B9A-47EB-9724-B15D8BDD6124}"/>
              </a:ext>
            </a:extLst>
          </p:cNvPr>
          <p:cNvSpPr/>
          <p:nvPr>
            <p:custDataLst>
              <p:tags r:id="rId1"/>
            </p:custDataLst>
          </p:nvPr>
        </p:nvSpPr>
        <p:spPr>
          <a:xfrm>
            <a:off x="840937" y="1687627"/>
            <a:ext cx="726697" cy="707656"/>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5" name="矩形 4">
            <a:extLst>
              <a:ext uri="{FF2B5EF4-FFF2-40B4-BE49-F238E27FC236}">
                <a16:creationId xmlns:a16="http://schemas.microsoft.com/office/drawing/2014/main" id="{13070365-0C36-4FEB-A656-E9B97CD37924}"/>
              </a:ext>
            </a:extLst>
          </p:cNvPr>
          <p:cNvSpPr/>
          <p:nvPr>
            <p:custDataLst>
              <p:tags r:id="rId2"/>
            </p:custDataLst>
          </p:nvPr>
        </p:nvSpPr>
        <p:spPr>
          <a:xfrm>
            <a:off x="1567633" y="1687627"/>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17" name="文本框 16">
            <a:extLst>
              <a:ext uri="{FF2B5EF4-FFF2-40B4-BE49-F238E27FC236}">
                <a16:creationId xmlns:a16="http://schemas.microsoft.com/office/drawing/2014/main" id="{891A757B-74B2-4982-9E18-2DE9E17A82DF}"/>
              </a:ext>
            </a:extLst>
          </p:cNvPr>
          <p:cNvSpPr txBox="1"/>
          <p:nvPr>
            <p:custDataLst>
              <p:tags r:id="rId3"/>
            </p:custDataLst>
          </p:nvPr>
        </p:nvSpPr>
        <p:spPr>
          <a:xfrm>
            <a:off x="1859582" y="1782827"/>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endPar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endParaRPr>
          </a:p>
          <a:p>
            <a:pPr>
              <a:lnSpc>
                <a:spcPct val="120000"/>
              </a:lnSpc>
              <a:defRPr/>
            </a:pPr>
            <a:endPar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FA4749E9-DE57-4FBA-9551-C83BE0ED68E9}"/>
              </a:ext>
            </a:extLst>
          </p:cNvPr>
          <p:cNvSpPr/>
          <p:nvPr>
            <p:custDataLst>
              <p:tags r:id="rId4"/>
            </p:custDataLst>
          </p:nvPr>
        </p:nvSpPr>
        <p:spPr>
          <a:xfrm>
            <a:off x="840937" y="2468270"/>
            <a:ext cx="726697" cy="707656"/>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9" name="矩形 8">
            <a:extLst>
              <a:ext uri="{FF2B5EF4-FFF2-40B4-BE49-F238E27FC236}">
                <a16:creationId xmlns:a16="http://schemas.microsoft.com/office/drawing/2014/main" id="{8FC7FBD1-1523-4B28-B1AB-5D959DEF9343}"/>
              </a:ext>
            </a:extLst>
          </p:cNvPr>
          <p:cNvSpPr/>
          <p:nvPr>
            <p:custDataLst>
              <p:tags r:id="rId5"/>
            </p:custDataLst>
          </p:nvPr>
        </p:nvSpPr>
        <p:spPr>
          <a:xfrm>
            <a:off x="1567633" y="2468270"/>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18" name="文本框 17">
            <a:extLst>
              <a:ext uri="{FF2B5EF4-FFF2-40B4-BE49-F238E27FC236}">
                <a16:creationId xmlns:a16="http://schemas.microsoft.com/office/drawing/2014/main" id="{390259A9-A725-4C1A-8367-B097CC5144CD}"/>
              </a:ext>
            </a:extLst>
          </p:cNvPr>
          <p:cNvSpPr txBox="1"/>
          <p:nvPr>
            <p:custDataLst>
              <p:tags r:id="rId6"/>
            </p:custDataLst>
          </p:nvPr>
        </p:nvSpPr>
        <p:spPr>
          <a:xfrm>
            <a:off x="1859582" y="2563470"/>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把控提测质量并提供优质的测试用例，多方岗位的积极协作</a:t>
            </a:r>
          </a:p>
        </p:txBody>
      </p:sp>
      <p:sp>
        <p:nvSpPr>
          <p:cNvPr id="12" name="矩形 11">
            <a:extLst>
              <a:ext uri="{FF2B5EF4-FFF2-40B4-BE49-F238E27FC236}">
                <a16:creationId xmlns:a16="http://schemas.microsoft.com/office/drawing/2014/main" id="{610628BB-2B18-40CD-A363-0DAF7A9A9B22}"/>
              </a:ext>
            </a:extLst>
          </p:cNvPr>
          <p:cNvSpPr/>
          <p:nvPr>
            <p:custDataLst>
              <p:tags r:id="rId7"/>
            </p:custDataLst>
          </p:nvPr>
        </p:nvSpPr>
        <p:spPr>
          <a:xfrm>
            <a:off x="840937" y="3250500"/>
            <a:ext cx="726697" cy="707656"/>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13" name="矩形 12">
            <a:extLst>
              <a:ext uri="{FF2B5EF4-FFF2-40B4-BE49-F238E27FC236}">
                <a16:creationId xmlns:a16="http://schemas.microsoft.com/office/drawing/2014/main" id="{5B90C3B3-0350-45EF-BFFC-9CA175E0C4C8}"/>
              </a:ext>
            </a:extLst>
          </p:cNvPr>
          <p:cNvSpPr/>
          <p:nvPr>
            <p:custDataLst>
              <p:tags r:id="rId8"/>
            </p:custDataLst>
          </p:nvPr>
        </p:nvSpPr>
        <p:spPr>
          <a:xfrm>
            <a:off x="1567633" y="3250500"/>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19" name="文本框 18">
            <a:extLst>
              <a:ext uri="{FF2B5EF4-FFF2-40B4-BE49-F238E27FC236}">
                <a16:creationId xmlns:a16="http://schemas.microsoft.com/office/drawing/2014/main" id="{9858E9E7-AA35-4639-98D3-282F85C85922}"/>
              </a:ext>
            </a:extLst>
          </p:cNvPr>
          <p:cNvSpPr txBox="1"/>
          <p:nvPr>
            <p:custDataLst>
              <p:tags r:id="rId9"/>
            </p:custDataLst>
          </p:nvPr>
        </p:nvSpPr>
        <p:spPr>
          <a:xfrm>
            <a:off x="1859582" y="3345700"/>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快速定位前后端问题并清晰的反馈</a:t>
            </a:r>
          </a:p>
        </p:txBody>
      </p:sp>
      <p:sp>
        <p:nvSpPr>
          <p:cNvPr id="20" name="矩形 19">
            <a:extLst>
              <a:ext uri="{FF2B5EF4-FFF2-40B4-BE49-F238E27FC236}">
                <a16:creationId xmlns:a16="http://schemas.microsoft.com/office/drawing/2014/main" id="{A0C56E5F-2915-4D66-9746-9E7F2BFAD5EB}"/>
              </a:ext>
            </a:extLst>
          </p:cNvPr>
          <p:cNvSpPr/>
          <p:nvPr>
            <p:custDataLst>
              <p:tags r:id="rId10"/>
            </p:custDataLst>
          </p:nvPr>
        </p:nvSpPr>
        <p:spPr>
          <a:xfrm>
            <a:off x="840937" y="4032730"/>
            <a:ext cx="726697" cy="707656"/>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21" name="矩形 20">
            <a:extLst>
              <a:ext uri="{FF2B5EF4-FFF2-40B4-BE49-F238E27FC236}">
                <a16:creationId xmlns:a16="http://schemas.microsoft.com/office/drawing/2014/main" id="{46BBC550-2C00-4D88-AF2A-AEBC44DF21F6}"/>
              </a:ext>
            </a:extLst>
          </p:cNvPr>
          <p:cNvSpPr/>
          <p:nvPr>
            <p:custDataLst>
              <p:tags r:id="rId11"/>
            </p:custDataLst>
          </p:nvPr>
        </p:nvSpPr>
        <p:spPr>
          <a:xfrm>
            <a:off x="1567633" y="4032730"/>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23" name="文本框 22">
            <a:extLst>
              <a:ext uri="{FF2B5EF4-FFF2-40B4-BE49-F238E27FC236}">
                <a16:creationId xmlns:a16="http://schemas.microsoft.com/office/drawing/2014/main" id="{E291873F-0860-4382-A8DE-90B2723A48B0}"/>
              </a:ext>
            </a:extLst>
          </p:cNvPr>
          <p:cNvSpPr txBox="1"/>
          <p:nvPr>
            <p:custDataLst>
              <p:tags r:id="rId12"/>
            </p:custDataLst>
          </p:nvPr>
        </p:nvSpPr>
        <p:spPr>
          <a:xfrm>
            <a:off x="1859582" y="4127930"/>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把控项目进度、及时风险预警，保质保量的项目发布</a:t>
            </a:r>
          </a:p>
        </p:txBody>
      </p:sp>
      <p:sp>
        <p:nvSpPr>
          <p:cNvPr id="25" name="矩形 24">
            <a:extLst>
              <a:ext uri="{FF2B5EF4-FFF2-40B4-BE49-F238E27FC236}">
                <a16:creationId xmlns:a16="http://schemas.microsoft.com/office/drawing/2014/main" id="{5B9C57D3-0EB6-467A-8AAD-6FA47035189D}"/>
              </a:ext>
            </a:extLst>
          </p:cNvPr>
          <p:cNvSpPr/>
          <p:nvPr>
            <p:custDataLst>
              <p:tags r:id="rId13"/>
            </p:custDataLst>
          </p:nvPr>
        </p:nvSpPr>
        <p:spPr>
          <a:xfrm>
            <a:off x="840937" y="4813374"/>
            <a:ext cx="726697" cy="707656"/>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26" name="矩形 25">
            <a:extLst>
              <a:ext uri="{FF2B5EF4-FFF2-40B4-BE49-F238E27FC236}">
                <a16:creationId xmlns:a16="http://schemas.microsoft.com/office/drawing/2014/main" id="{FC682912-503F-4BD5-B23F-D367DE314DA0}"/>
              </a:ext>
            </a:extLst>
          </p:cNvPr>
          <p:cNvSpPr/>
          <p:nvPr>
            <p:custDataLst>
              <p:tags r:id="rId14"/>
            </p:custDataLst>
          </p:nvPr>
        </p:nvSpPr>
        <p:spPr>
          <a:xfrm>
            <a:off x="1567633" y="4813374"/>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28" name="文本框 27">
            <a:extLst>
              <a:ext uri="{FF2B5EF4-FFF2-40B4-BE49-F238E27FC236}">
                <a16:creationId xmlns:a16="http://schemas.microsoft.com/office/drawing/2014/main" id="{15CCE2F5-C92E-44FF-999D-72448790C246}"/>
              </a:ext>
            </a:extLst>
          </p:cNvPr>
          <p:cNvSpPr txBox="1"/>
          <p:nvPr>
            <p:custDataLst>
              <p:tags r:id="rId15"/>
            </p:custDataLst>
          </p:nvPr>
        </p:nvSpPr>
        <p:spPr>
          <a:xfrm>
            <a:off x="1859582" y="4908574"/>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产品质量的问题记录、跟踪、推动解决</a:t>
            </a:r>
          </a:p>
        </p:txBody>
      </p:sp>
      <p:sp>
        <p:nvSpPr>
          <p:cNvPr id="24" name="矩形 23">
            <a:extLst>
              <a:ext uri="{FF2B5EF4-FFF2-40B4-BE49-F238E27FC236}">
                <a16:creationId xmlns:a16="http://schemas.microsoft.com/office/drawing/2014/main" id="{58605B73-C8A8-46E5-9F9D-09E1ABDA1293}"/>
              </a:ext>
            </a:extLst>
          </p:cNvPr>
          <p:cNvSpPr/>
          <p:nvPr>
            <p:custDataLst>
              <p:tags r:id="rId16"/>
            </p:custDataLst>
          </p:nvPr>
        </p:nvSpPr>
        <p:spPr>
          <a:xfrm>
            <a:off x="840937" y="5595603"/>
            <a:ext cx="726697" cy="707656"/>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29" name="矩形 28">
            <a:extLst>
              <a:ext uri="{FF2B5EF4-FFF2-40B4-BE49-F238E27FC236}">
                <a16:creationId xmlns:a16="http://schemas.microsoft.com/office/drawing/2014/main" id="{FBD61F51-756D-4391-8DFB-FED144992488}"/>
              </a:ext>
            </a:extLst>
          </p:cNvPr>
          <p:cNvSpPr/>
          <p:nvPr>
            <p:custDataLst>
              <p:tags r:id="rId17"/>
            </p:custDataLst>
          </p:nvPr>
        </p:nvSpPr>
        <p:spPr>
          <a:xfrm>
            <a:off x="1567633" y="5595603"/>
            <a:ext cx="9646976" cy="707656"/>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anchor="ctr"/>
          <a:lstStyle/>
          <a:p>
            <a:pPr algn="ctr" eaLnBrk="1" hangingPunct="1">
              <a:defRPr/>
            </a:pPr>
            <a:endParaRPr lang="zh-CN" altLang="en-US" sz="1799" noProof="1">
              <a:solidFill>
                <a:srgbClr val="000000"/>
              </a:solidFill>
            </a:endParaRPr>
          </a:p>
        </p:txBody>
      </p:sp>
      <p:sp>
        <p:nvSpPr>
          <p:cNvPr id="31" name="文本框 30">
            <a:extLst>
              <a:ext uri="{FF2B5EF4-FFF2-40B4-BE49-F238E27FC236}">
                <a16:creationId xmlns:a16="http://schemas.microsoft.com/office/drawing/2014/main" id="{E4A47150-E0A1-4484-A7F7-A34057AD29A4}"/>
              </a:ext>
            </a:extLst>
          </p:cNvPr>
          <p:cNvSpPr txBox="1"/>
          <p:nvPr>
            <p:custDataLst>
              <p:tags r:id="rId18"/>
            </p:custDataLst>
          </p:nvPr>
        </p:nvSpPr>
        <p:spPr>
          <a:xfrm>
            <a:off x="1859582" y="5690803"/>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利用测试框架、测试工具、测试技能提高工作效率，技术驱动业务</a:t>
            </a:r>
            <a:r>
              <a:rPr lang="en-US" altLang="zh-CN" sz="1799" spc="100" noProof="1">
                <a:solidFill>
                  <a:srgbClr val="000000">
                    <a:lumMod val="85000"/>
                    <a:lumOff val="15000"/>
                  </a:srgbClr>
                </a:solidFill>
                <a:ea typeface="微软雅黑" panose="020B0503020204020204" pitchFamily="34" charset="-122"/>
                <a:sym typeface="微软雅黑" panose="020B0503020204020204" pitchFamily="34" charset="-122"/>
              </a:rPr>
              <a:t>【</a:t>
            </a:r>
            <a:r>
              <a:rPr lang="zh-CN" altLang="en-US" sz="1799" b="1" spc="100" noProof="1">
                <a:solidFill>
                  <a:srgbClr val="FF0000"/>
                </a:solidFill>
                <a:ea typeface="微软雅黑" panose="020B0503020204020204" pitchFamily="34" charset="-122"/>
                <a:sym typeface="微软雅黑" panose="020B0503020204020204" pitchFamily="34" charset="-122"/>
              </a:rPr>
              <a:t>瓶颈</a:t>
            </a:r>
            <a:r>
              <a:rPr lang="en-US" altLang="zh-CN" sz="1799" spc="100" noProof="1">
                <a:solidFill>
                  <a:srgbClr val="000000">
                    <a:lumMod val="85000"/>
                    <a:lumOff val="15000"/>
                  </a:srgbClr>
                </a:solidFill>
                <a:ea typeface="微软雅黑" panose="020B0503020204020204" pitchFamily="34" charset="-122"/>
                <a:sym typeface="微软雅黑" panose="020B0503020204020204" pitchFamily="34" charset="-122"/>
              </a:rPr>
              <a:t>】</a:t>
            </a:r>
            <a:endPar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endParaRPr>
          </a:p>
        </p:txBody>
      </p:sp>
      <p:sp>
        <p:nvSpPr>
          <p:cNvPr id="4119" name="文本框 14">
            <a:extLst>
              <a:ext uri="{FF2B5EF4-FFF2-40B4-BE49-F238E27FC236}">
                <a16:creationId xmlns:a16="http://schemas.microsoft.com/office/drawing/2014/main" id="{2CC8A8ED-FBF4-4E6F-976F-EC6E5C3F7358}"/>
              </a:ext>
            </a:extLst>
          </p:cNvPr>
          <p:cNvSpPr txBox="1">
            <a:spLocks noChangeArrowheads="1"/>
          </p:cNvSpPr>
          <p:nvPr>
            <p:custDataLst>
              <p:tags r:id="rId19"/>
            </p:custDataLst>
          </p:nvPr>
        </p:nvSpPr>
        <p:spPr bwMode="auto">
          <a:xfrm>
            <a:off x="988498" y="3312380"/>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3</a:t>
            </a:r>
          </a:p>
        </p:txBody>
      </p:sp>
      <p:sp>
        <p:nvSpPr>
          <p:cNvPr id="4120" name="文本框 6">
            <a:extLst>
              <a:ext uri="{FF2B5EF4-FFF2-40B4-BE49-F238E27FC236}">
                <a16:creationId xmlns:a16="http://schemas.microsoft.com/office/drawing/2014/main" id="{7D996056-47CB-4885-9F5E-95A970542121}"/>
              </a:ext>
            </a:extLst>
          </p:cNvPr>
          <p:cNvSpPr txBox="1">
            <a:spLocks noChangeArrowheads="1"/>
          </p:cNvSpPr>
          <p:nvPr>
            <p:custDataLst>
              <p:tags r:id="rId20"/>
            </p:custDataLst>
          </p:nvPr>
        </p:nvSpPr>
        <p:spPr bwMode="auto">
          <a:xfrm>
            <a:off x="988498" y="2530150"/>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2</a:t>
            </a:r>
          </a:p>
        </p:txBody>
      </p:sp>
      <p:sp>
        <p:nvSpPr>
          <p:cNvPr id="4121" name="文本框 10">
            <a:extLst>
              <a:ext uri="{FF2B5EF4-FFF2-40B4-BE49-F238E27FC236}">
                <a16:creationId xmlns:a16="http://schemas.microsoft.com/office/drawing/2014/main" id="{4A0173BC-B667-4943-9826-42A3F0239886}"/>
              </a:ext>
            </a:extLst>
          </p:cNvPr>
          <p:cNvSpPr txBox="1">
            <a:spLocks noChangeArrowheads="1"/>
          </p:cNvSpPr>
          <p:nvPr>
            <p:custDataLst>
              <p:tags r:id="rId21"/>
            </p:custDataLst>
          </p:nvPr>
        </p:nvSpPr>
        <p:spPr bwMode="auto">
          <a:xfrm>
            <a:off x="988498" y="1749506"/>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1</a:t>
            </a:r>
          </a:p>
        </p:txBody>
      </p:sp>
      <p:sp>
        <p:nvSpPr>
          <p:cNvPr id="4122" name="文本框 31">
            <a:extLst>
              <a:ext uri="{FF2B5EF4-FFF2-40B4-BE49-F238E27FC236}">
                <a16:creationId xmlns:a16="http://schemas.microsoft.com/office/drawing/2014/main" id="{A53D7754-BA85-4125-AEA7-F13CD102D429}"/>
              </a:ext>
            </a:extLst>
          </p:cNvPr>
          <p:cNvSpPr txBox="1">
            <a:spLocks noChangeArrowheads="1"/>
          </p:cNvSpPr>
          <p:nvPr>
            <p:custDataLst>
              <p:tags r:id="rId22"/>
            </p:custDataLst>
          </p:nvPr>
        </p:nvSpPr>
        <p:spPr bwMode="auto">
          <a:xfrm>
            <a:off x="988498" y="4094610"/>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4</a:t>
            </a:r>
          </a:p>
        </p:txBody>
      </p:sp>
      <p:sp>
        <p:nvSpPr>
          <p:cNvPr id="4123" name="文本框 46">
            <a:extLst>
              <a:ext uri="{FF2B5EF4-FFF2-40B4-BE49-F238E27FC236}">
                <a16:creationId xmlns:a16="http://schemas.microsoft.com/office/drawing/2014/main" id="{045C3400-53EE-484E-9CA6-0620DFEAC98A}"/>
              </a:ext>
            </a:extLst>
          </p:cNvPr>
          <p:cNvSpPr txBox="1">
            <a:spLocks noChangeArrowheads="1"/>
          </p:cNvSpPr>
          <p:nvPr>
            <p:custDataLst>
              <p:tags r:id="rId23"/>
            </p:custDataLst>
          </p:nvPr>
        </p:nvSpPr>
        <p:spPr bwMode="auto">
          <a:xfrm>
            <a:off x="988498" y="4875253"/>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5</a:t>
            </a:r>
          </a:p>
        </p:txBody>
      </p:sp>
      <p:sp>
        <p:nvSpPr>
          <p:cNvPr id="4124" name="文本框 32">
            <a:extLst>
              <a:ext uri="{FF2B5EF4-FFF2-40B4-BE49-F238E27FC236}">
                <a16:creationId xmlns:a16="http://schemas.microsoft.com/office/drawing/2014/main" id="{50E5AFA6-7649-4ABA-BA5A-50901D830FDD}"/>
              </a:ext>
            </a:extLst>
          </p:cNvPr>
          <p:cNvSpPr txBox="1">
            <a:spLocks noChangeArrowheads="1"/>
          </p:cNvSpPr>
          <p:nvPr>
            <p:custDataLst>
              <p:tags r:id="rId24"/>
            </p:custDataLst>
          </p:nvPr>
        </p:nvSpPr>
        <p:spPr bwMode="auto">
          <a:xfrm>
            <a:off x="988498" y="5657484"/>
            <a:ext cx="437712" cy="5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198" b="1">
                <a:solidFill>
                  <a:srgbClr val="FFFFFF"/>
                </a:solidFill>
                <a:latin typeface="微软雅黑" panose="020B0503020204020204" pitchFamily="34" charset="-122"/>
                <a:ea typeface="微软雅黑" panose="020B0503020204020204" pitchFamily="34" charset="-122"/>
              </a:rPr>
              <a:t>6</a:t>
            </a:r>
          </a:p>
        </p:txBody>
      </p:sp>
      <p:sp>
        <p:nvSpPr>
          <p:cNvPr id="6" name="文本框 5">
            <a:extLst>
              <a:ext uri="{FF2B5EF4-FFF2-40B4-BE49-F238E27FC236}">
                <a16:creationId xmlns:a16="http://schemas.microsoft.com/office/drawing/2014/main" id="{5C8BF08F-4C90-47BA-B002-1AAD842F4E7A}"/>
              </a:ext>
            </a:extLst>
          </p:cNvPr>
          <p:cNvSpPr txBox="1"/>
          <p:nvPr>
            <p:custDataLst>
              <p:tags r:id="rId25"/>
            </p:custDataLst>
          </p:nvPr>
        </p:nvSpPr>
        <p:spPr>
          <a:xfrm>
            <a:off x="1859582" y="1782827"/>
            <a:ext cx="9066253" cy="517256"/>
          </a:xfrm>
          <a:prstGeom prst="rect">
            <a:avLst/>
          </a:prstGeom>
        </p:spPr>
        <p:txBody>
          <a:bodyPr lIns="89953" tIns="46776" rIns="89953" bIns="46776" anchor="ctr">
            <a:normAutofit/>
          </a:bodyPr>
          <a:lstStyle>
            <a:defPPr>
              <a:defRPr lang="zh-CN"/>
            </a:defPPr>
            <a:lvl1pPr>
              <a:defRPr sz="1400">
                <a:solidFill>
                  <a:prstClr val="white"/>
                </a:solidFill>
              </a:defRPr>
            </a:lvl1pPr>
          </a:lstStyle>
          <a:p>
            <a:pPr>
              <a:lnSpc>
                <a:spcPct val="120000"/>
              </a:lnSpc>
              <a:defRPr/>
            </a:pPr>
            <a:r>
              <a:rPr lang="zh-CN" altLang="en-US" sz="1799" spc="100" noProof="1">
                <a:solidFill>
                  <a:srgbClr val="000000">
                    <a:lumMod val="85000"/>
                    <a:lumOff val="15000"/>
                  </a:srgbClr>
                </a:solidFill>
                <a:ea typeface="微软雅黑" panose="020B0503020204020204" pitchFamily="34" charset="-122"/>
                <a:sym typeface="微软雅黑" panose="020B0503020204020204" pitchFamily="34" charset="-122"/>
              </a:rPr>
              <a:t>保证所负责项目的产品质量</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
            <a:extLst>
              <a:ext uri="{FF2B5EF4-FFF2-40B4-BE49-F238E27FC236}">
                <a16:creationId xmlns:a16="http://schemas.microsoft.com/office/drawing/2014/main" id="{EFF587B1-A983-4E46-B13E-C7E9D8EB0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57" y="846689"/>
            <a:ext cx="3914324" cy="564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文本框 2">
            <a:extLst>
              <a:ext uri="{FF2B5EF4-FFF2-40B4-BE49-F238E27FC236}">
                <a16:creationId xmlns:a16="http://schemas.microsoft.com/office/drawing/2014/main" id="{20CE68D9-7F25-43EC-A83B-A905B0E50440}"/>
              </a:ext>
            </a:extLst>
          </p:cNvPr>
          <p:cNvSpPr txBox="1">
            <a:spLocks noChangeArrowheads="1"/>
          </p:cNvSpPr>
          <p:nvPr/>
        </p:nvSpPr>
        <p:spPr bwMode="auto">
          <a:xfrm>
            <a:off x="5454984" y="1563865"/>
            <a:ext cx="5893097" cy="267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399"/>
              <a:t>记录优质有效的</a:t>
            </a:r>
            <a:r>
              <a:rPr lang="en-US" altLang="zh-CN" sz="2399"/>
              <a:t>bug</a:t>
            </a:r>
          </a:p>
          <a:p>
            <a:pPr eaLnBrk="1" hangingPunct="1"/>
            <a:r>
              <a:rPr lang="en-US" altLang="zh-CN" sz="2399"/>
              <a:t>1</a:t>
            </a:r>
            <a:r>
              <a:rPr lang="zh-CN" altLang="en-US" sz="2399"/>
              <a:t>、主题重点概况</a:t>
            </a:r>
          </a:p>
          <a:p>
            <a:pPr eaLnBrk="1" hangingPunct="1"/>
            <a:r>
              <a:rPr lang="en-US" altLang="zh-CN" sz="2399"/>
              <a:t>2</a:t>
            </a:r>
            <a:r>
              <a:rPr lang="zh-CN" altLang="en-US" sz="2399"/>
              <a:t>、相关数据</a:t>
            </a:r>
          </a:p>
          <a:p>
            <a:pPr eaLnBrk="1" hangingPunct="1"/>
            <a:r>
              <a:rPr lang="en-US" altLang="zh-CN" sz="2399"/>
              <a:t>3</a:t>
            </a:r>
            <a:r>
              <a:rPr lang="zh-CN" altLang="en-US" sz="2399"/>
              <a:t>、步骤逻辑清晰或一目了然</a:t>
            </a:r>
          </a:p>
          <a:p>
            <a:pPr eaLnBrk="1" hangingPunct="1"/>
            <a:r>
              <a:rPr lang="en-US" altLang="zh-CN" sz="2399"/>
              <a:t>4</a:t>
            </a:r>
            <a:r>
              <a:rPr lang="zh-CN" altLang="en-US" sz="2399"/>
              <a:t>、初步分析前后端或产品问题所在</a:t>
            </a:r>
          </a:p>
          <a:p>
            <a:pPr eaLnBrk="1" hangingPunct="1"/>
            <a:r>
              <a:rPr lang="en-US" altLang="zh-CN" sz="2399"/>
              <a:t>5</a:t>
            </a:r>
            <a:r>
              <a:rPr lang="zh-CN" altLang="en-US" sz="2399"/>
              <a:t>、知其解决方案，防止低端问题重复出现</a:t>
            </a:r>
          </a:p>
          <a:p>
            <a:pPr eaLnBrk="1" hangingPunct="1"/>
            <a:r>
              <a:rPr lang="zh-CN" altLang="en-US" sz="2399"/>
              <a:t>等等</a:t>
            </a:r>
          </a:p>
        </p:txBody>
      </p:sp>
      <p:sp>
        <p:nvSpPr>
          <p:cNvPr id="6148" name="文本框 1">
            <a:extLst>
              <a:ext uri="{FF2B5EF4-FFF2-40B4-BE49-F238E27FC236}">
                <a16:creationId xmlns:a16="http://schemas.microsoft.com/office/drawing/2014/main" id="{31F769A6-AEC8-4807-8C6A-673319A26BD8}"/>
              </a:ext>
            </a:extLst>
          </p:cNvPr>
          <p:cNvSpPr txBox="1">
            <a:spLocks noChangeArrowheads="1"/>
          </p:cNvSpPr>
          <p:nvPr/>
        </p:nvSpPr>
        <p:spPr bwMode="auto">
          <a:xfrm>
            <a:off x="5454984" y="4508731"/>
            <a:ext cx="3382788" cy="46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399"/>
              <a:t>【</a:t>
            </a:r>
            <a:r>
              <a:rPr lang="zh-CN" altLang="en-US" sz="2399" b="1">
                <a:solidFill>
                  <a:srgbClr val="FF0000"/>
                </a:solidFill>
              </a:rPr>
              <a:t>一如既往</a:t>
            </a:r>
            <a:r>
              <a:rPr lang="en-US" altLang="zh-CN" sz="2399"/>
              <a:t>】</a:t>
            </a:r>
            <a:endParaRPr lang="zh-CN" altLang="en-US" sz="2399"/>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脑图改进</a:t>
            </a:r>
          </a:p>
        </p:txBody>
      </p:sp>
      <p:pic>
        <p:nvPicPr>
          <p:cNvPr id="3" name="图片 2"/>
          <p:cNvPicPr>
            <a:picLocks noChangeAspect="1"/>
          </p:cNvPicPr>
          <p:nvPr/>
        </p:nvPicPr>
        <p:blipFill>
          <a:blip r:embed="rId2"/>
          <a:stretch>
            <a:fillRect/>
          </a:stretch>
        </p:blipFill>
        <p:spPr>
          <a:xfrm>
            <a:off x="713105" y="828040"/>
            <a:ext cx="10826115" cy="5635625"/>
          </a:xfrm>
          <a:prstGeom prst="rect">
            <a:avLst/>
          </a:prstGeom>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a:t>
            </a:r>
            <a:r>
              <a:rPr lang="zh-CN" altLang="en-US"/>
              <a:t>鄙视链</a:t>
            </a:r>
            <a:r>
              <a:rPr lang="en-US" altLang="zh-CN"/>
              <a:t>“</a:t>
            </a:r>
          </a:p>
        </p:txBody>
      </p:sp>
      <p:sp>
        <p:nvSpPr>
          <p:cNvPr id="3" name="矩形 2"/>
          <p:cNvSpPr/>
          <p:nvPr/>
        </p:nvSpPr>
        <p:spPr>
          <a:xfrm>
            <a:off x="975360" y="5302250"/>
            <a:ext cx="10241280" cy="1198880"/>
          </a:xfrm>
          <a:prstGeom prst="rect">
            <a:avLst/>
          </a:prstGeom>
          <a:noFill/>
          <a:ln>
            <a:noFill/>
          </a:ln>
        </p:spPr>
        <p:txBody>
          <a:bodyPr wrap="non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rPr>
              <a:t>隔行如隔山，术业有专攻</a:t>
            </a:r>
          </a:p>
        </p:txBody>
      </p:sp>
      <p:pic>
        <p:nvPicPr>
          <p:cNvPr id="4" name="图片 3"/>
          <p:cNvPicPr>
            <a:picLocks noChangeAspect="1"/>
          </p:cNvPicPr>
          <p:nvPr/>
        </p:nvPicPr>
        <p:blipFill>
          <a:blip r:embed="rId2"/>
          <a:stretch>
            <a:fillRect/>
          </a:stretch>
        </p:blipFill>
        <p:spPr>
          <a:xfrm>
            <a:off x="1330325" y="876935"/>
            <a:ext cx="8697595" cy="4425315"/>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前端</a:t>
            </a:r>
            <a:r>
              <a:rPr lang="en-US" altLang="zh-CN"/>
              <a:t>mock</a:t>
            </a:r>
          </a:p>
        </p:txBody>
      </p:sp>
      <p:pic>
        <p:nvPicPr>
          <p:cNvPr id="3" name="图片 2" descr="图片1"/>
          <p:cNvPicPr>
            <a:picLocks noChangeAspect="1"/>
          </p:cNvPicPr>
          <p:nvPr>
            <p:custDataLst>
              <p:tags r:id="rId1"/>
            </p:custDataLst>
          </p:nvPr>
        </p:nvPicPr>
        <p:blipFill>
          <a:blip r:embed="rId3"/>
          <a:stretch>
            <a:fillRect/>
          </a:stretch>
        </p:blipFill>
        <p:spPr>
          <a:xfrm>
            <a:off x="713105" y="1038860"/>
            <a:ext cx="10058400" cy="5182870"/>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接口用例</a:t>
            </a:r>
          </a:p>
        </p:txBody>
      </p:sp>
      <p:pic>
        <p:nvPicPr>
          <p:cNvPr id="3" name="图片 2"/>
          <p:cNvPicPr>
            <a:picLocks noChangeAspect="1"/>
          </p:cNvPicPr>
          <p:nvPr/>
        </p:nvPicPr>
        <p:blipFill>
          <a:blip r:embed="rId2"/>
          <a:stretch>
            <a:fillRect/>
          </a:stretch>
        </p:blipFill>
        <p:spPr>
          <a:xfrm>
            <a:off x="713105" y="909955"/>
            <a:ext cx="7772400" cy="5038725"/>
          </a:xfrm>
          <a:prstGeom prst="rect">
            <a:avLst/>
          </a:prstGeo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执行或测试报告呈现</a:t>
            </a:r>
          </a:p>
        </p:txBody>
      </p:sp>
      <p:pic>
        <p:nvPicPr>
          <p:cNvPr id="4" name="图片 3"/>
          <p:cNvPicPr>
            <a:picLocks noChangeAspect="1"/>
          </p:cNvPicPr>
          <p:nvPr/>
        </p:nvPicPr>
        <p:blipFill>
          <a:blip r:embed="rId2"/>
          <a:stretch>
            <a:fillRect/>
          </a:stretch>
        </p:blipFill>
        <p:spPr>
          <a:xfrm>
            <a:off x="713105" y="1571625"/>
            <a:ext cx="8362950" cy="3714750"/>
          </a:xfrm>
          <a:prstGeom prst="rect">
            <a:avLst/>
          </a:prstGeo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
            <a:extLst>
              <a:ext uri="{FF2B5EF4-FFF2-40B4-BE49-F238E27FC236}">
                <a16:creationId xmlns:a16="http://schemas.microsoft.com/office/drawing/2014/main" id="{B2DE4351-2BF8-4DF2-AD7E-2A32343AD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4" y="1898653"/>
            <a:ext cx="9718375" cy="441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1">
            <a:extLst>
              <a:ext uri="{FF2B5EF4-FFF2-40B4-BE49-F238E27FC236}">
                <a16:creationId xmlns:a16="http://schemas.microsoft.com/office/drawing/2014/main" id="{FE822F48-BF5E-4BC7-8DB1-92D6E162AFBF}"/>
              </a:ext>
            </a:extLst>
          </p:cNvPr>
          <p:cNvSpPr txBox="1">
            <a:spLocks noChangeArrowheads="1"/>
          </p:cNvSpPr>
          <p:nvPr/>
        </p:nvSpPr>
        <p:spPr bwMode="auto">
          <a:xfrm>
            <a:off x="902818" y="1279851"/>
            <a:ext cx="8048012" cy="46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399"/>
              <a:t>平台搭建（</a:t>
            </a:r>
            <a:r>
              <a:rPr lang="en-US" altLang="zh-CN" sz="2399"/>
              <a:t>1</a:t>
            </a:r>
            <a:r>
              <a:rPr lang="zh-CN" altLang="en-US" sz="2399"/>
              <a:t>项目</a:t>
            </a:r>
            <a:r>
              <a:rPr lang="en-US" altLang="zh-CN" sz="2399"/>
              <a:t>demo</a:t>
            </a:r>
            <a:r>
              <a:rPr lang="zh-CN" altLang="en-US" sz="2399"/>
              <a:t>，扩充技术栈知识</a:t>
            </a:r>
            <a:r>
              <a:rPr lang="en-US" altLang="zh-CN" sz="2399"/>
              <a:t>--&gt;</a:t>
            </a:r>
            <a:r>
              <a:rPr lang="zh-CN" altLang="en-US" sz="2399"/>
              <a:t>能力</a:t>
            </a:r>
            <a:r>
              <a:rPr lang="en-US" altLang="zh-CN" sz="2399"/>
              <a:t>--&gt;</a:t>
            </a:r>
            <a:r>
              <a:rPr lang="zh-CN" altLang="en-US" sz="2399"/>
              <a:t>价值）</a:t>
            </a:r>
          </a:p>
        </p:txBody>
      </p:sp>
      <p:sp>
        <p:nvSpPr>
          <p:cNvPr id="16388" name="文本框 1">
            <a:extLst>
              <a:ext uri="{FF2B5EF4-FFF2-40B4-BE49-F238E27FC236}">
                <a16:creationId xmlns:a16="http://schemas.microsoft.com/office/drawing/2014/main" id="{21751883-4B02-48D1-8FE6-E534D2579CAA}"/>
              </a:ext>
            </a:extLst>
          </p:cNvPr>
          <p:cNvSpPr txBox="1">
            <a:spLocks noChangeArrowheads="1"/>
          </p:cNvSpPr>
          <p:nvPr/>
        </p:nvSpPr>
        <p:spPr bwMode="auto">
          <a:xfrm>
            <a:off x="4888542" y="2709444"/>
            <a:ext cx="5927813" cy="193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399"/>
              <a:t>备注：此页和后两页页属于</a:t>
            </a:r>
            <a:r>
              <a:rPr lang="en-US" altLang="zh-CN" sz="2399">
                <a:solidFill>
                  <a:srgbClr val="FF0000"/>
                </a:solidFill>
              </a:rPr>
              <a:t>Okr</a:t>
            </a:r>
            <a:r>
              <a:rPr lang="zh-CN" altLang="en-US" sz="2399">
                <a:solidFill>
                  <a:srgbClr val="FF0000"/>
                </a:solidFill>
              </a:rPr>
              <a:t>之一</a:t>
            </a:r>
            <a:endParaRPr lang="en-US" altLang="zh-CN" sz="2399">
              <a:solidFill>
                <a:srgbClr val="FF0000"/>
              </a:solidFill>
            </a:endParaRPr>
          </a:p>
          <a:p>
            <a:r>
              <a:rPr lang="zh-CN" altLang="en-US" sz="2399"/>
              <a:t>让自己具备前后端知识，人手不够时</a:t>
            </a:r>
            <a:endParaRPr lang="en-US" altLang="zh-CN" sz="2399"/>
          </a:p>
          <a:p>
            <a:r>
              <a:rPr lang="zh-CN" altLang="en-US" sz="2399"/>
              <a:t>（不分“你我他</a:t>
            </a:r>
            <a:r>
              <a:rPr lang="en-US" altLang="zh-CN" sz="2399"/>
              <a:t>/</a:t>
            </a:r>
            <a:r>
              <a:rPr lang="zh-CN" altLang="en-US" sz="2399"/>
              <a:t>她”的责任或问题）</a:t>
            </a:r>
            <a:endParaRPr lang="en-US" altLang="zh-CN" sz="2399"/>
          </a:p>
          <a:p>
            <a:r>
              <a:rPr lang="zh-CN" altLang="en-US" sz="2399"/>
              <a:t>有机会、有能力可以</a:t>
            </a:r>
            <a:r>
              <a:rPr lang="zh-CN" altLang="en-US" sz="2399">
                <a:solidFill>
                  <a:srgbClr val="FF0000"/>
                </a:solidFill>
              </a:rPr>
              <a:t>自己发现</a:t>
            </a:r>
            <a:r>
              <a:rPr lang="en-US" altLang="zh-CN" sz="2399">
                <a:solidFill>
                  <a:srgbClr val="FF0000"/>
                </a:solidFill>
              </a:rPr>
              <a:t>bug</a:t>
            </a:r>
            <a:r>
              <a:rPr lang="zh-CN" altLang="en-US" sz="2399">
                <a:solidFill>
                  <a:srgbClr val="FF0000"/>
                </a:solidFill>
              </a:rPr>
              <a:t>，自己改</a:t>
            </a:r>
            <a:endParaRPr lang="en-US" altLang="zh-CN" sz="2399">
              <a:solidFill>
                <a:srgbClr val="FF0000"/>
              </a:solidFill>
            </a:endParaRPr>
          </a:p>
          <a:p>
            <a:r>
              <a:rPr lang="zh-CN" altLang="en-US" sz="2399">
                <a:solidFill>
                  <a:srgbClr val="FF0000"/>
                </a:solidFill>
              </a:rPr>
              <a:t>即：知识</a:t>
            </a:r>
            <a:r>
              <a:rPr lang="en-US" altLang="zh-CN" sz="2399">
                <a:solidFill>
                  <a:srgbClr val="FF0000"/>
                </a:solidFill>
                <a:sym typeface="Wingdings" panose="05000000000000000000" pitchFamily="2" charset="2"/>
              </a:rPr>
              <a:t></a:t>
            </a:r>
            <a:r>
              <a:rPr lang="zh-CN" altLang="en-US" sz="2399">
                <a:solidFill>
                  <a:srgbClr val="FF0000"/>
                </a:solidFill>
                <a:sym typeface="Wingdings" panose="05000000000000000000" pitchFamily="2" charset="2"/>
              </a:rPr>
              <a:t>能力</a:t>
            </a:r>
            <a:r>
              <a:rPr lang="en-US" altLang="zh-CN" sz="2399">
                <a:solidFill>
                  <a:srgbClr val="FF0000"/>
                </a:solidFill>
                <a:sym typeface="Wingdings" panose="05000000000000000000" pitchFamily="2" charset="2"/>
              </a:rPr>
              <a:t></a:t>
            </a:r>
            <a:r>
              <a:rPr lang="zh-CN" altLang="en-US" sz="2399">
                <a:solidFill>
                  <a:srgbClr val="FF0000"/>
                </a:solidFill>
                <a:sym typeface="Wingdings" panose="05000000000000000000" pitchFamily="2" charset="2"/>
              </a:rPr>
              <a:t>价值</a:t>
            </a:r>
            <a:endParaRPr lang="zh-CN" altLang="en-US" sz="2399">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a:extLst>
              <a:ext uri="{FF2B5EF4-FFF2-40B4-BE49-F238E27FC236}">
                <a16:creationId xmlns:a16="http://schemas.microsoft.com/office/drawing/2014/main" id="{C8A71996-19F2-4520-9A3E-0B6B8165E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630" y="1578146"/>
            <a:ext cx="10376845" cy="486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文本框 2">
            <a:extLst>
              <a:ext uri="{FF2B5EF4-FFF2-40B4-BE49-F238E27FC236}">
                <a16:creationId xmlns:a16="http://schemas.microsoft.com/office/drawing/2014/main" id="{E367BE55-1376-46CA-8AC8-618AFF13AED6}"/>
              </a:ext>
            </a:extLst>
          </p:cNvPr>
          <p:cNvSpPr txBox="1">
            <a:spLocks noChangeArrowheads="1"/>
          </p:cNvSpPr>
          <p:nvPr/>
        </p:nvSpPr>
        <p:spPr bwMode="auto">
          <a:xfrm>
            <a:off x="688617" y="1143397"/>
            <a:ext cx="7516092" cy="46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399"/>
              <a:t>平台搭建（</a:t>
            </a:r>
            <a:r>
              <a:rPr lang="en-US" altLang="zh-CN" sz="2399"/>
              <a:t>2</a:t>
            </a:r>
            <a:r>
              <a:rPr lang="zh-CN" altLang="en-US" sz="2399"/>
              <a:t>，重启老平台，团队维护使用</a:t>
            </a:r>
            <a:r>
              <a:rPr lang="en-US" altLang="zh-CN" sz="2399"/>
              <a:t>/</a:t>
            </a:r>
            <a:r>
              <a:rPr lang="zh-CN" altLang="en-US" sz="2399"/>
              <a:t>二次开发）</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改进前</a:t>
            </a:r>
            <a:r>
              <a:rPr lang="en-US" altLang="zh-CN"/>
              <a:t>vs</a:t>
            </a:r>
            <a:r>
              <a:rPr lang="zh-CN" altLang="en-US"/>
              <a:t>改进后</a:t>
            </a:r>
          </a:p>
        </p:txBody>
      </p:sp>
      <p:pic>
        <p:nvPicPr>
          <p:cNvPr id="3" name="图片 2" descr="E4873F38-4D29-44f3-8EE2-95852F606C33"/>
          <p:cNvPicPr>
            <a:picLocks noChangeAspect="1"/>
          </p:cNvPicPr>
          <p:nvPr>
            <p:custDataLst>
              <p:tags r:id="rId1"/>
            </p:custDataLst>
          </p:nvPr>
        </p:nvPicPr>
        <p:blipFill>
          <a:blip r:embed="rId3"/>
          <a:stretch>
            <a:fillRect/>
          </a:stretch>
        </p:blipFill>
        <p:spPr>
          <a:xfrm>
            <a:off x="713105" y="828040"/>
            <a:ext cx="7521575" cy="5662930"/>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改善流程</a:t>
            </a:r>
            <a:r>
              <a:rPr lang="en-US" altLang="zh-CN"/>
              <a:t>--“</a:t>
            </a:r>
            <a:r>
              <a:rPr lang="zh-CN" altLang="en-US"/>
              <a:t>痛点</a:t>
            </a:r>
            <a:r>
              <a:rPr lang="en-US" altLang="zh-CN"/>
              <a:t>”</a:t>
            </a:r>
          </a:p>
        </p:txBody>
      </p:sp>
      <p:cxnSp>
        <p:nvCxnSpPr>
          <p:cNvPr id="6" name="直接连接符 5"/>
          <p:cNvCxnSpPr/>
          <p:nvPr>
            <p:custDataLst>
              <p:tags r:id="rId1"/>
            </p:custDataLst>
          </p:nvPr>
        </p:nvCxnSpPr>
        <p:spPr>
          <a:xfrm>
            <a:off x="7284762" y="1401572"/>
            <a:ext cx="442909" cy="0"/>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7" name="同侧圆角矩形 16"/>
          <p:cNvSpPr/>
          <p:nvPr>
            <p:custDataLst>
              <p:tags r:id="rId2"/>
            </p:custDataLst>
          </p:nvPr>
        </p:nvSpPr>
        <p:spPr>
          <a:xfrm rot="16200000">
            <a:off x="5337257" y="-168527"/>
            <a:ext cx="567649" cy="3163671"/>
          </a:xfrm>
          <a:prstGeom prst="round2SameRect">
            <a:avLst>
              <a:gd name="adj1" fmla="val 50000"/>
              <a:gd name="adj2" fmla="val 0"/>
            </a:avLst>
          </a:prstGeom>
          <a:solidFill>
            <a:srgbClr val="1F74AD">
              <a:alpha val="9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custDataLst>
              <p:tags r:id="rId3"/>
            </p:custDataLst>
          </p:nvPr>
        </p:nvSpPr>
        <p:spPr>
          <a:xfrm>
            <a:off x="4688734" y="1208655"/>
            <a:ext cx="2281692" cy="385834"/>
          </a:xfrm>
          <a:prstGeom prst="rect">
            <a:avLst/>
          </a:prstGeom>
          <a:noFill/>
        </p:spPr>
        <p:txBody>
          <a:bodyPr wrap="square" lIns="90000" tIns="46800" rIns="90000" bIns="46800" anchor="ctr">
            <a:normAutofit/>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支持快速迭代，需求快快来</a:t>
            </a:r>
          </a:p>
        </p:txBody>
      </p:sp>
      <p:sp>
        <p:nvSpPr>
          <p:cNvPr id="26" name="任意多边形 25"/>
          <p:cNvSpPr/>
          <p:nvPr>
            <p:custDataLst>
              <p:tags r:id="rId4"/>
            </p:custDataLst>
          </p:nvPr>
        </p:nvSpPr>
        <p:spPr bwMode="auto">
          <a:xfrm>
            <a:off x="4109184" y="1207104"/>
            <a:ext cx="420521" cy="420520"/>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 name="直接连接符 4"/>
          <p:cNvCxnSpPr/>
          <p:nvPr>
            <p:custDataLst>
              <p:tags r:id="rId5"/>
            </p:custDataLst>
          </p:nvPr>
        </p:nvCxnSpPr>
        <p:spPr>
          <a:xfrm>
            <a:off x="6121346" y="3061527"/>
            <a:ext cx="1606325" cy="0"/>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9" name="同侧圆角矩形 18"/>
          <p:cNvSpPr/>
          <p:nvPr>
            <p:custDataLst>
              <p:tags r:id="rId6"/>
            </p:custDataLst>
          </p:nvPr>
        </p:nvSpPr>
        <p:spPr>
          <a:xfrm rot="16200000">
            <a:off x="4153450" y="1470169"/>
            <a:ext cx="567649" cy="3163671"/>
          </a:xfrm>
          <a:prstGeom prst="round2SameRect">
            <a:avLst>
              <a:gd name="adj1" fmla="val 50000"/>
              <a:gd name="adj2" fmla="val 0"/>
            </a:avLst>
          </a:prstGeom>
          <a:solidFill>
            <a:srgbClr val="1AA3AA">
              <a:alpha val="9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7"/>
          <p:cNvSpPr/>
          <p:nvPr>
            <p:custDataLst>
              <p:tags r:id="rId7"/>
            </p:custDataLst>
          </p:nvPr>
        </p:nvSpPr>
        <p:spPr bwMode="auto">
          <a:xfrm>
            <a:off x="2958749" y="2841741"/>
            <a:ext cx="420521" cy="420520"/>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31"/>
          <p:cNvSpPr/>
          <p:nvPr>
            <p:custDataLst>
              <p:tags r:id="rId8"/>
            </p:custDataLst>
          </p:nvPr>
        </p:nvSpPr>
        <p:spPr>
          <a:xfrm>
            <a:off x="3525873" y="2854156"/>
            <a:ext cx="2430193" cy="407291"/>
          </a:xfrm>
          <a:prstGeom prst="rect">
            <a:avLst/>
          </a:prstGeom>
        </p:spPr>
        <p:txBody>
          <a:bodyPr wrap="square" lIns="90000" tIns="46800" rIns="90000" bIns="46800" anchor="ctr">
            <a:normAutofit fontScale="87500" lnSpcReduction="20000"/>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大家一起玩转前端交互和呈现效果</a:t>
            </a:r>
          </a:p>
        </p:txBody>
      </p:sp>
      <p:cxnSp>
        <p:nvCxnSpPr>
          <p:cNvPr id="4" name="直接连接符 3"/>
          <p:cNvCxnSpPr/>
          <p:nvPr>
            <p:custDataLst>
              <p:tags r:id="rId9"/>
            </p:custDataLst>
          </p:nvPr>
        </p:nvCxnSpPr>
        <p:spPr>
          <a:xfrm>
            <a:off x="5622358" y="3898709"/>
            <a:ext cx="2105313" cy="0"/>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6" name="同侧圆角矩形 15"/>
          <p:cNvSpPr/>
          <p:nvPr>
            <p:custDataLst>
              <p:tags r:id="rId10"/>
            </p:custDataLst>
          </p:nvPr>
        </p:nvSpPr>
        <p:spPr>
          <a:xfrm rot="16200000">
            <a:off x="3606877" y="2289517"/>
            <a:ext cx="567649" cy="3163671"/>
          </a:xfrm>
          <a:prstGeom prst="round2SameRect">
            <a:avLst>
              <a:gd name="adj1" fmla="val 50000"/>
              <a:gd name="adj2" fmla="val 0"/>
            </a:avLst>
          </a:prstGeom>
          <a:solidFill>
            <a:srgbClr val="9BBB59">
              <a:alpha val="97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24"/>
          <p:cNvSpPr/>
          <p:nvPr>
            <p:custDataLst>
              <p:tags r:id="rId11"/>
            </p:custDataLst>
          </p:nvPr>
        </p:nvSpPr>
        <p:spPr bwMode="auto">
          <a:xfrm>
            <a:off x="2417001" y="3661090"/>
            <a:ext cx="420521" cy="420520"/>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p:cNvSpPr/>
          <p:nvPr>
            <p:custDataLst>
              <p:tags r:id="rId12"/>
            </p:custDataLst>
          </p:nvPr>
        </p:nvSpPr>
        <p:spPr>
          <a:xfrm>
            <a:off x="2959030" y="3667708"/>
            <a:ext cx="2430193" cy="407291"/>
          </a:xfrm>
          <a:prstGeom prst="rect">
            <a:avLst/>
          </a:prstGeom>
        </p:spPr>
        <p:txBody>
          <a:bodyPr wrap="square" lIns="90000" tIns="46800" rIns="90000" bIns="46800" anchor="ctr">
            <a:normAutofit/>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一键运行，结果了如指掌</a:t>
            </a:r>
          </a:p>
        </p:txBody>
      </p:sp>
      <p:sp>
        <p:nvSpPr>
          <p:cNvPr id="43" name="矩形 42"/>
          <p:cNvSpPr/>
          <p:nvPr>
            <p:custDataLst>
              <p:tags r:id="rId13"/>
            </p:custDataLst>
          </p:nvPr>
        </p:nvSpPr>
        <p:spPr>
          <a:xfrm>
            <a:off x="7820442" y="5080250"/>
            <a:ext cx="211868" cy="800905"/>
          </a:xfrm>
          <a:prstGeom prst="rect">
            <a:avLst/>
          </a:prstGeom>
          <a:solidFill>
            <a:srgbClr val="FFC000">
              <a:lumMod val="60000"/>
              <a:lumOff val="40000"/>
            </a:srgbClr>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14"/>
            </p:custDataLst>
          </p:nvPr>
        </p:nvSpPr>
        <p:spPr>
          <a:xfrm>
            <a:off x="7820442" y="4308699"/>
            <a:ext cx="211868" cy="800905"/>
          </a:xfrm>
          <a:prstGeom prst="rect">
            <a:avLst/>
          </a:prstGeom>
          <a:solidFill>
            <a:srgbClr val="9BBB59">
              <a:lumMod val="60000"/>
              <a:lumOff val="40000"/>
            </a:srgbClr>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5" name="矩形 44"/>
          <p:cNvSpPr/>
          <p:nvPr>
            <p:custDataLst>
              <p:tags r:id="rId15"/>
            </p:custDataLst>
          </p:nvPr>
        </p:nvSpPr>
        <p:spPr>
          <a:xfrm>
            <a:off x="7820442" y="3504006"/>
            <a:ext cx="211868" cy="800905"/>
          </a:xfrm>
          <a:prstGeom prst="rect">
            <a:avLst/>
          </a:prstGeom>
          <a:solidFill>
            <a:srgbClr val="9BBB59"/>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6" name="矩形 45"/>
          <p:cNvSpPr/>
          <p:nvPr>
            <p:custDataLst>
              <p:tags r:id="rId16"/>
            </p:custDataLst>
          </p:nvPr>
        </p:nvSpPr>
        <p:spPr>
          <a:xfrm>
            <a:off x="7820442" y="2692539"/>
            <a:ext cx="211868" cy="800905"/>
          </a:xfrm>
          <a:prstGeom prst="rect">
            <a:avLst/>
          </a:prstGeom>
          <a:solidFill>
            <a:srgbClr val="1AA3AA"/>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17"/>
            </p:custDataLst>
          </p:nvPr>
        </p:nvSpPr>
        <p:spPr>
          <a:xfrm>
            <a:off x="7820442" y="1874478"/>
            <a:ext cx="211868" cy="800905"/>
          </a:xfrm>
          <a:prstGeom prst="rect">
            <a:avLst/>
          </a:prstGeom>
          <a:solidFill>
            <a:srgbClr val="3498DB"/>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custDataLst>
              <p:tags r:id="rId18"/>
            </p:custDataLst>
          </p:nvPr>
        </p:nvSpPr>
        <p:spPr>
          <a:xfrm>
            <a:off x="7820442" y="1063011"/>
            <a:ext cx="211868" cy="800905"/>
          </a:xfrm>
          <a:prstGeom prst="rect">
            <a:avLst/>
          </a:prstGeom>
          <a:solidFill>
            <a:srgbClr val="1F74AD"/>
          </a:solidFill>
          <a:ln>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rmAutofit/>
          </a:bodyP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8" name="同侧圆角矩形 17"/>
          <p:cNvSpPr/>
          <p:nvPr>
            <p:custDataLst>
              <p:tags r:id="rId19"/>
            </p:custDataLst>
          </p:nvPr>
        </p:nvSpPr>
        <p:spPr>
          <a:xfrm rot="16200000">
            <a:off x="4738122" y="650821"/>
            <a:ext cx="567649" cy="3163671"/>
          </a:xfrm>
          <a:prstGeom prst="round2SameRect">
            <a:avLst>
              <a:gd name="adj1" fmla="val 50000"/>
              <a:gd name="adj2" fmla="val 0"/>
            </a:avLst>
          </a:prstGeom>
          <a:solidFill>
            <a:srgbClr val="3498DB">
              <a:alpha val="9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26"/>
          <p:cNvSpPr/>
          <p:nvPr>
            <p:custDataLst>
              <p:tags r:id="rId20"/>
            </p:custDataLst>
          </p:nvPr>
        </p:nvSpPr>
        <p:spPr bwMode="auto">
          <a:xfrm>
            <a:off x="3543494" y="2039077"/>
            <a:ext cx="420521" cy="420520"/>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custDataLst>
              <p:tags r:id="rId21"/>
            </p:custDataLst>
          </p:nvPr>
        </p:nvSpPr>
        <p:spPr>
          <a:xfrm>
            <a:off x="4103738" y="2029011"/>
            <a:ext cx="2430193" cy="407291"/>
          </a:xfrm>
          <a:prstGeom prst="rect">
            <a:avLst/>
          </a:prstGeom>
        </p:spPr>
        <p:txBody>
          <a:bodyPr wrap="square" lIns="90000" tIns="46800" rIns="90000" bIns="46800" anchor="ctr">
            <a:normAutofit fontScale="87500" lnSpcReduction="20000"/>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一网打尽</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偷改代码者</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（产生</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bug</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49" name="直接连接符 48"/>
          <p:cNvCxnSpPr/>
          <p:nvPr>
            <p:custDataLst>
              <p:tags r:id="rId22"/>
            </p:custDataLst>
          </p:nvPr>
        </p:nvCxnSpPr>
        <p:spPr>
          <a:xfrm>
            <a:off x="6736729" y="2218308"/>
            <a:ext cx="990942" cy="0"/>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5" name="同侧圆角矩形 14"/>
          <p:cNvSpPr/>
          <p:nvPr>
            <p:custDataLst>
              <p:tags r:id="rId23"/>
            </p:custDataLst>
          </p:nvPr>
        </p:nvSpPr>
        <p:spPr>
          <a:xfrm rot="16200000">
            <a:off x="3060302" y="3108865"/>
            <a:ext cx="567649" cy="3163671"/>
          </a:xfrm>
          <a:prstGeom prst="round2SameRect">
            <a:avLst>
              <a:gd name="adj1" fmla="val 50000"/>
              <a:gd name="adj2" fmla="val 0"/>
            </a:avLst>
          </a:prstGeom>
          <a:solidFill>
            <a:srgbClr val="69A35B">
              <a:lumMod val="60000"/>
              <a:lumOff val="40000"/>
              <a:alpha val="97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24"/>
            </p:custDataLst>
          </p:nvPr>
        </p:nvSpPr>
        <p:spPr bwMode="auto">
          <a:xfrm>
            <a:off x="1861897" y="4472201"/>
            <a:ext cx="420521" cy="420520"/>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custDataLst>
              <p:tags r:id="rId25"/>
            </p:custDataLst>
          </p:nvPr>
        </p:nvSpPr>
        <p:spPr>
          <a:xfrm>
            <a:off x="2430374" y="4487055"/>
            <a:ext cx="2430193" cy="407291"/>
          </a:xfrm>
          <a:prstGeom prst="rect">
            <a:avLst/>
          </a:prstGeom>
        </p:spPr>
        <p:txBody>
          <a:bodyPr wrap="square" lIns="90000" tIns="46800" rIns="90000" bIns="46800" anchor="ctr">
            <a:normAutofit/>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走向</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白富美</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高富帅</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1" name="直接连接符 50"/>
          <p:cNvCxnSpPr/>
          <p:nvPr>
            <p:custDataLst>
              <p:tags r:id="rId26"/>
            </p:custDataLst>
          </p:nvPr>
        </p:nvCxnSpPr>
        <p:spPr>
          <a:xfrm flipV="1">
            <a:off x="5155345" y="4650518"/>
            <a:ext cx="2572326" cy="1026"/>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4" name="同侧圆角矩形 13"/>
          <p:cNvSpPr/>
          <p:nvPr>
            <p:custDataLst>
              <p:tags r:id="rId27"/>
            </p:custDataLst>
          </p:nvPr>
        </p:nvSpPr>
        <p:spPr>
          <a:xfrm rot="16200000">
            <a:off x="2477771" y="3928214"/>
            <a:ext cx="567649" cy="3163671"/>
          </a:xfrm>
          <a:prstGeom prst="round2SameRect">
            <a:avLst>
              <a:gd name="adj1" fmla="val 50000"/>
              <a:gd name="adj2" fmla="val 0"/>
            </a:avLst>
          </a:prstGeom>
          <a:solidFill>
            <a:srgbClr val="FFC000">
              <a:lumMod val="60000"/>
              <a:lumOff val="4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90000" tIns="46800" rIns="90000" anchor="ctr">
            <a:noAutofit/>
          </a:bodyPr>
          <a:lstStyle/>
          <a:p>
            <a:pPr algn="ctr">
              <a:lnSpc>
                <a:spcPct val="120000"/>
              </a:lnSpc>
            </a:pPr>
            <a:endParaRPr sz="10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8"/>
            </p:custDataLst>
          </p:nvPr>
        </p:nvSpPr>
        <p:spPr bwMode="auto">
          <a:xfrm>
            <a:off x="1330125" y="5291554"/>
            <a:ext cx="420521" cy="420520"/>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wrap="square" lIns="90000" tIns="46800" rIns="90000" anchor="ctr">
            <a:normAutofit/>
          </a:bodyPr>
          <a:lstStyle/>
          <a:p>
            <a:pPr algn="ctr">
              <a:lnSpc>
                <a:spcPct val="120000"/>
              </a:lnSpc>
            </a:pPr>
            <a:endParaRPr>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custDataLst>
              <p:tags r:id="rId29"/>
            </p:custDataLst>
          </p:nvPr>
        </p:nvSpPr>
        <p:spPr>
          <a:xfrm>
            <a:off x="1872156" y="5306404"/>
            <a:ext cx="2430193" cy="407291"/>
          </a:xfrm>
          <a:prstGeom prst="rect">
            <a:avLst/>
          </a:prstGeom>
        </p:spPr>
        <p:txBody>
          <a:bodyPr wrap="square" lIns="90000" tIns="46800" rIns="90000" bIns="46800" anchor="ctr">
            <a:normAutofit fontScale="90000"/>
          </a:bodyPr>
          <a:lstStyle/>
          <a:p>
            <a:pPr>
              <a:lnSpc>
                <a:spcPct val="120000"/>
              </a:lnSpc>
              <a:defRPr/>
            </a:pP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趋向</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良性循环</a:t>
            </a:r>
            <a:r>
              <a:rPr lang="en-US" altLang="zh-CN"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spc="15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，改善恶性循环</a:t>
            </a:r>
          </a:p>
        </p:txBody>
      </p:sp>
      <p:cxnSp>
        <p:nvCxnSpPr>
          <p:cNvPr id="53" name="直接连接符 52"/>
          <p:cNvCxnSpPr/>
          <p:nvPr>
            <p:custDataLst>
              <p:tags r:id="rId30"/>
            </p:custDataLst>
          </p:nvPr>
        </p:nvCxnSpPr>
        <p:spPr>
          <a:xfrm flipV="1">
            <a:off x="4519600" y="5501814"/>
            <a:ext cx="3208071" cy="32153"/>
          </a:xfrm>
          <a:prstGeom prst="line">
            <a:avLst/>
          </a:prstGeom>
          <a:ln>
            <a:solidFill>
              <a:srgbClr val="FFC000"/>
            </a:solidFill>
            <a:prstDash val="sysDash"/>
            <a:headEnd type="oval"/>
          </a:ln>
        </p:spPr>
        <p:style>
          <a:lnRef idx="1">
            <a:srgbClr val="1F74AD"/>
          </a:lnRef>
          <a:fillRef idx="0">
            <a:srgbClr val="1F74AD"/>
          </a:fillRef>
          <a:effectRef idx="0">
            <a:srgbClr val="1F74AD"/>
          </a:effectRef>
          <a:fontRef idx="minor">
            <a:srgbClr val="000000"/>
          </a:fontRef>
        </p:style>
      </p:cxnSp>
      <p:sp>
        <p:nvSpPr>
          <p:cNvPr id="10" name="文本框 9"/>
          <p:cNvSpPr txBox="1"/>
          <p:nvPr>
            <p:custDataLst>
              <p:tags r:id="rId31"/>
            </p:custDataLst>
          </p:nvPr>
        </p:nvSpPr>
        <p:spPr>
          <a:xfrm>
            <a:off x="8197250" y="1114122"/>
            <a:ext cx="489604" cy="489604"/>
          </a:xfrm>
          <a:prstGeom prst="rect">
            <a:avLst/>
          </a:prstGeom>
        </p:spPr>
        <p:txBody>
          <a:bodyPr wrap="square" lIns="90000" tIns="46800" rIns="90000">
            <a:normAutofit fontScale="87500"/>
          </a:bodyPr>
          <a:lstStyle/>
          <a:p>
            <a:pPr>
              <a:lnSpc>
                <a:spcPct val="130000"/>
              </a:lnSpc>
              <a:buClr>
                <a:srgbClr val="F9BD45"/>
              </a:buClr>
              <a:buSzPct val="150000"/>
            </a:pPr>
            <a:r>
              <a:rPr lang="en-US" altLang="ko-KR" sz="2400" dirty="0">
                <a:solidFill>
                  <a:srgbClr val="1F74AD"/>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37" name="矩形 36"/>
          <p:cNvSpPr/>
          <p:nvPr>
            <p:custDataLst>
              <p:tags r:id="rId32"/>
            </p:custDataLst>
          </p:nvPr>
        </p:nvSpPr>
        <p:spPr>
          <a:xfrm>
            <a:off x="8752628" y="1358040"/>
            <a:ext cx="2259613" cy="386967"/>
          </a:xfrm>
          <a:prstGeom prst="rect">
            <a:avLst/>
          </a:prstGeom>
        </p:spPr>
        <p:txBody>
          <a:bodyPr wrap="square" lIns="90000" tIns="0" rIns="90000" bIns="46800">
            <a:normAutofit fontScale="87500" lnSpcReduction="20000"/>
          </a:bodyPr>
          <a:lstStyle/>
          <a:p>
            <a:pPr>
              <a:lnSpc>
                <a:spcPct val="120000"/>
              </a:lnSpc>
              <a:defRPr/>
            </a:pP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多方并行同时更改，机动性灵活</a:t>
            </a:r>
          </a:p>
        </p:txBody>
      </p:sp>
      <p:sp>
        <p:nvSpPr>
          <p:cNvPr id="38" name="文本框 37"/>
          <p:cNvSpPr txBox="1"/>
          <p:nvPr>
            <p:custDataLst>
              <p:tags r:id="rId33"/>
            </p:custDataLst>
          </p:nvPr>
        </p:nvSpPr>
        <p:spPr bwMode="auto">
          <a:xfrm>
            <a:off x="8752628" y="972841"/>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需求变动</a:t>
            </a:r>
          </a:p>
        </p:txBody>
      </p:sp>
      <p:sp>
        <p:nvSpPr>
          <p:cNvPr id="60" name="文本框 59"/>
          <p:cNvSpPr txBox="1"/>
          <p:nvPr>
            <p:custDataLst>
              <p:tags r:id="rId34"/>
            </p:custDataLst>
          </p:nvPr>
        </p:nvSpPr>
        <p:spPr>
          <a:xfrm>
            <a:off x="8197250" y="1970455"/>
            <a:ext cx="489604" cy="489604"/>
          </a:xfrm>
          <a:prstGeom prst="rect">
            <a:avLst/>
          </a:prstGeom>
        </p:spPr>
        <p:txBody>
          <a:bodyPr wrap="square" lIns="90000" tIns="46800" rIns="90000">
            <a:normAutofit fontScale="87500"/>
          </a:bodyPr>
          <a:lstStyle/>
          <a:p>
            <a:pPr>
              <a:lnSpc>
                <a:spcPct val="130000"/>
              </a:lnSpc>
              <a:buClr>
                <a:srgbClr val="F9BD45"/>
              </a:buClr>
              <a:buSzPct val="150000"/>
            </a:pPr>
            <a:r>
              <a:rPr lang="en-US" altLang="ko-KR" sz="2400" dirty="0">
                <a:solidFill>
                  <a:srgbClr val="3498DB"/>
                </a:solidFill>
                <a:latin typeface="Arial" panose="020B0604020202020204" pitchFamily="34" charset="0"/>
                <a:ea typeface="微软雅黑" panose="020B0503020204020204" pitchFamily="34" charset="-122"/>
                <a:sym typeface="Arial" panose="020B0604020202020204" pitchFamily="34" charset="0"/>
              </a:rPr>
              <a:t>0</a:t>
            </a:r>
            <a:r>
              <a:rPr lang="en-US" altLang="zh-CN" sz="2400" dirty="0">
                <a:solidFill>
                  <a:srgbClr val="3498DB"/>
                </a:solidFill>
                <a:latin typeface="Arial" panose="020B0604020202020204" pitchFamily="34" charset="0"/>
                <a:ea typeface="微软雅黑" panose="020B0503020204020204" pitchFamily="34" charset="-122"/>
                <a:sym typeface="Arial" panose="020B0604020202020204" pitchFamily="34" charset="0"/>
              </a:rPr>
              <a:t>2</a:t>
            </a:r>
            <a:endParaRPr lang="en-US" altLang="ko-KR" sz="2400" dirty="0">
              <a:solidFill>
                <a:srgbClr val="3498DB"/>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矩形 61"/>
          <p:cNvSpPr/>
          <p:nvPr>
            <p:custDataLst>
              <p:tags r:id="rId35"/>
            </p:custDataLst>
          </p:nvPr>
        </p:nvSpPr>
        <p:spPr>
          <a:xfrm>
            <a:off x="8752628" y="2211118"/>
            <a:ext cx="2259613" cy="386967"/>
          </a:xfrm>
          <a:prstGeom prst="rect">
            <a:avLst/>
          </a:prstGeom>
        </p:spPr>
        <p:txBody>
          <a:bodyPr wrap="square" lIns="90000" tIns="0" rIns="90000" bIns="46800">
            <a:normAutofit fontScale="87500" lnSpcReduction="20000"/>
          </a:bodyPr>
          <a:lstStyle/>
          <a:p>
            <a:pPr>
              <a:lnSpc>
                <a:spcPct val="120000"/>
              </a:lnSpc>
              <a:defRPr/>
            </a:pP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文档唯一，协同变动，甩锅前端</a:t>
            </a:r>
          </a:p>
        </p:txBody>
      </p:sp>
      <p:sp>
        <p:nvSpPr>
          <p:cNvPr id="63" name="文本框 62"/>
          <p:cNvSpPr txBox="1"/>
          <p:nvPr>
            <p:custDataLst>
              <p:tags r:id="rId36"/>
            </p:custDataLst>
          </p:nvPr>
        </p:nvSpPr>
        <p:spPr bwMode="auto">
          <a:xfrm>
            <a:off x="8752628" y="1831351"/>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后端变动</a:t>
            </a:r>
          </a:p>
        </p:txBody>
      </p:sp>
      <p:sp>
        <p:nvSpPr>
          <p:cNvPr id="66" name="文本框 65"/>
          <p:cNvSpPr txBox="1"/>
          <p:nvPr>
            <p:custDataLst>
              <p:tags r:id="rId37"/>
            </p:custDataLst>
          </p:nvPr>
        </p:nvSpPr>
        <p:spPr>
          <a:xfrm>
            <a:off x="8197250" y="2826788"/>
            <a:ext cx="489604" cy="489604"/>
          </a:xfrm>
          <a:prstGeom prst="rect">
            <a:avLst/>
          </a:prstGeom>
        </p:spPr>
        <p:txBody>
          <a:bodyPr wrap="square" lIns="90000" tIns="46800" rIns="90000">
            <a:normAutofit fontScale="82500" lnSpcReduction="10000"/>
          </a:bodyPr>
          <a:lstStyle/>
          <a:p>
            <a:pPr>
              <a:lnSpc>
                <a:spcPct val="130000"/>
              </a:lnSpc>
              <a:buClr>
                <a:srgbClr val="F9BD45"/>
              </a:buClr>
              <a:buSzPct val="150000"/>
            </a:pPr>
            <a:r>
              <a:rPr lang="en-US" altLang="ko-KR" sz="2400" dirty="0">
                <a:solidFill>
                  <a:srgbClr val="1AA3AA"/>
                </a:solidFill>
                <a:latin typeface="Arial" panose="020B0604020202020204" pitchFamily="34" charset="0"/>
                <a:ea typeface="微软雅黑" panose="020B0503020204020204" pitchFamily="34" charset="-122"/>
                <a:sym typeface="Arial" panose="020B0604020202020204" pitchFamily="34" charset="0"/>
              </a:rPr>
              <a:t>0</a:t>
            </a:r>
            <a:r>
              <a:rPr lang="en-US" altLang="zh-CN" sz="2400" dirty="0">
                <a:solidFill>
                  <a:srgbClr val="1AA3AA"/>
                </a:solidFill>
                <a:latin typeface="Arial" panose="020B0604020202020204" pitchFamily="34" charset="0"/>
                <a:ea typeface="微软雅黑" panose="020B0503020204020204" pitchFamily="34" charset="-122"/>
                <a:sym typeface="Arial" panose="020B0604020202020204" pitchFamily="34" charset="0"/>
              </a:rPr>
              <a:t>3</a:t>
            </a:r>
            <a:endParaRPr lang="en-US" altLang="ko-KR" sz="2400" dirty="0">
              <a:solidFill>
                <a:srgbClr val="1AA3AA"/>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矩形 67"/>
          <p:cNvSpPr/>
          <p:nvPr>
            <p:custDataLst>
              <p:tags r:id="rId38"/>
            </p:custDataLst>
          </p:nvPr>
        </p:nvSpPr>
        <p:spPr>
          <a:xfrm>
            <a:off x="8752628" y="3069650"/>
            <a:ext cx="2259613" cy="386967"/>
          </a:xfrm>
          <a:prstGeom prst="rect">
            <a:avLst/>
          </a:prstGeom>
        </p:spPr>
        <p:txBody>
          <a:bodyPr wrap="square" lIns="90000" tIns="0" rIns="90000" bIns="46800">
            <a:normAutofit/>
          </a:bodyPr>
          <a:lstStyle/>
          <a:p>
            <a:pPr>
              <a:lnSpc>
                <a:spcPct val="120000"/>
              </a:lnSpc>
              <a:defRPr/>
            </a:pP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甩锅后端</a:t>
            </a:r>
          </a:p>
        </p:txBody>
      </p:sp>
      <p:sp>
        <p:nvSpPr>
          <p:cNvPr id="69" name="文本框 68"/>
          <p:cNvSpPr txBox="1"/>
          <p:nvPr>
            <p:custDataLst>
              <p:tags r:id="rId39"/>
            </p:custDataLst>
          </p:nvPr>
        </p:nvSpPr>
        <p:spPr bwMode="auto">
          <a:xfrm>
            <a:off x="8752628" y="2684429"/>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前端变动</a:t>
            </a:r>
          </a:p>
        </p:txBody>
      </p:sp>
      <p:sp>
        <p:nvSpPr>
          <p:cNvPr id="71" name="文本框 70"/>
          <p:cNvSpPr txBox="1"/>
          <p:nvPr>
            <p:custDataLst>
              <p:tags r:id="rId40"/>
            </p:custDataLst>
          </p:nvPr>
        </p:nvSpPr>
        <p:spPr>
          <a:xfrm>
            <a:off x="8197250" y="3683121"/>
            <a:ext cx="489604" cy="489604"/>
          </a:xfrm>
          <a:prstGeom prst="rect">
            <a:avLst/>
          </a:prstGeom>
        </p:spPr>
        <p:txBody>
          <a:bodyPr wrap="square" lIns="90000" tIns="46800" rIns="90000">
            <a:normAutofit fontScale="87500"/>
          </a:bodyPr>
          <a:lstStyle/>
          <a:p>
            <a:pPr>
              <a:lnSpc>
                <a:spcPct val="130000"/>
              </a:lnSpc>
              <a:buClr>
                <a:srgbClr val="F9BD45"/>
              </a:buClr>
              <a:buSzPct val="150000"/>
            </a:pPr>
            <a:r>
              <a:rPr lang="en-US" altLang="ko-KR" sz="2400" dirty="0">
                <a:solidFill>
                  <a:srgbClr val="69A35B"/>
                </a:solidFill>
                <a:latin typeface="Arial" panose="020B0604020202020204" pitchFamily="34" charset="0"/>
                <a:ea typeface="微软雅黑" panose="020B0503020204020204" pitchFamily="34" charset="-122"/>
                <a:sym typeface="Arial" panose="020B0604020202020204" pitchFamily="34" charset="0"/>
              </a:rPr>
              <a:t>0</a:t>
            </a:r>
            <a:r>
              <a:rPr lang="en-US" altLang="zh-CN" sz="2400" dirty="0">
                <a:solidFill>
                  <a:srgbClr val="69A35B"/>
                </a:solidFill>
                <a:latin typeface="Arial" panose="020B0604020202020204" pitchFamily="34" charset="0"/>
                <a:ea typeface="微软雅黑" panose="020B0503020204020204" pitchFamily="34" charset="-122"/>
                <a:sym typeface="Arial" panose="020B0604020202020204" pitchFamily="34" charset="0"/>
              </a:rPr>
              <a:t>4</a:t>
            </a:r>
            <a:endParaRPr lang="en-US" altLang="ko-KR" sz="2400" dirty="0">
              <a:solidFill>
                <a:srgbClr val="69A35B"/>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矩形 72"/>
          <p:cNvSpPr/>
          <p:nvPr>
            <p:custDataLst>
              <p:tags r:id="rId41"/>
            </p:custDataLst>
          </p:nvPr>
        </p:nvSpPr>
        <p:spPr>
          <a:xfrm>
            <a:off x="8752628" y="3928139"/>
            <a:ext cx="2259613" cy="386967"/>
          </a:xfrm>
          <a:prstGeom prst="rect">
            <a:avLst/>
          </a:prstGeom>
        </p:spPr>
        <p:txBody>
          <a:bodyPr wrap="square" lIns="90000" tIns="0" rIns="90000" bIns="46800">
            <a:normAutofit fontScale="90000"/>
          </a:bodyPr>
          <a:lstStyle/>
          <a:p>
            <a:pPr>
              <a:lnSpc>
                <a:spcPct val="120000"/>
              </a:lnSpc>
              <a:defRPr/>
            </a:pP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更好的维护，管理。问题定位</a:t>
            </a:r>
          </a:p>
        </p:txBody>
      </p:sp>
      <p:sp>
        <p:nvSpPr>
          <p:cNvPr id="74" name="文本框 73"/>
          <p:cNvSpPr txBox="1"/>
          <p:nvPr>
            <p:custDataLst>
              <p:tags r:id="rId42"/>
            </p:custDataLst>
          </p:nvPr>
        </p:nvSpPr>
        <p:spPr bwMode="auto">
          <a:xfrm>
            <a:off x="8752628" y="3542961"/>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测试用例变动</a:t>
            </a:r>
          </a:p>
        </p:txBody>
      </p:sp>
      <p:sp>
        <p:nvSpPr>
          <p:cNvPr id="77" name="文本框 76"/>
          <p:cNvSpPr txBox="1"/>
          <p:nvPr>
            <p:custDataLst>
              <p:tags r:id="rId43"/>
            </p:custDataLst>
          </p:nvPr>
        </p:nvSpPr>
        <p:spPr>
          <a:xfrm>
            <a:off x="8197250" y="4539454"/>
            <a:ext cx="489604" cy="489604"/>
          </a:xfrm>
          <a:prstGeom prst="rect">
            <a:avLst/>
          </a:prstGeom>
        </p:spPr>
        <p:txBody>
          <a:bodyPr wrap="square" lIns="90000" tIns="46800" rIns="90000">
            <a:normAutofit fontScale="87500"/>
          </a:bodyPr>
          <a:lstStyle/>
          <a:p>
            <a:pPr>
              <a:lnSpc>
                <a:spcPct val="130000"/>
              </a:lnSpc>
              <a:buClr>
                <a:srgbClr val="F9BD45"/>
              </a:buClr>
              <a:buSzPct val="150000"/>
            </a:pPr>
            <a:r>
              <a:rPr lang="en-US" altLang="ko-KR" sz="2400" dirty="0">
                <a:solidFill>
                  <a:srgbClr val="9BBB59">
                    <a:lumMod val="60000"/>
                    <a:lumOff val="40000"/>
                  </a:srgbClr>
                </a:solidFill>
                <a:latin typeface="Arial" panose="020B0604020202020204" pitchFamily="34" charset="0"/>
                <a:ea typeface="微软雅黑" panose="020B0503020204020204" pitchFamily="34" charset="-122"/>
                <a:sym typeface="Arial" panose="020B0604020202020204" pitchFamily="34" charset="0"/>
              </a:rPr>
              <a:t>0</a:t>
            </a:r>
            <a:r>
              <a:rPr lang="en-US" altLang="zh-CN" sz="2400" dirty="0">
                <a:solidFill>
                  <a:srgbClr val="9BBB59">
                    <a:lumMod val="60000"/>
                    <a:lumOff val="40000"/>
                  </a:srgbClr>
                </a:solidFill>
                <a:latin typeface="Arial" panose="020B0604020202020204" pitchFamily="34" charset="0"/>
                <a:ea typeface="微软雅黑" panose="020B0503020204020204" pitchFamily="34" charset="-122"/>
                <a:sym typeface="Arial" panose="020B0604020202020204" pitchFamily="34" charset="0"/>
              </a:rPr>
              <a:t>5</a:t>
            </a:r>
            <a:endParaRPr lang="en-US" altLang="ko-KR" sz="2400" dirty="0">
              <a:solidFill>
                <a:srgbClr val="9BBB59">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矩形 78"/>
          <p:cNvSpPr/>
          <p:nvPr>
            <p:custDataLst>
              <p:tags r:id="rId44"/>
            </p:custDataLst>
          </p:nvPr>
        </p:nvSpPr>
        <p:spPr>
          <a:xfrm>
            <a:off x="8752628" y="4781196"/>
            <a:ext cx="2259613" cy="386967"/>
          </a:xfrm>
          <a:prstGeom prst="rect">
            <a:avLst/>
          </a:prstGeom>
        </p:spPr>
        <p:txBody>
          <a:bodyPr wrap="square" lIns="90000" tIns="0" rIns="90000" bIns="46800">
            <a:normAutofit fontScale="85000" lnSpcReduction="10000"/>
          </a:bodyPr>
          <a:lstStyle/>
          <a:p>
            <a:pPr>
              <a:lnSpc>
                <a:spcPct val="120000"/>
              </a:lnSpc>
              <a:defRPr/>
            </a:pPr>
            <a:r>
              <a:rPr lang="en-US" altLang="zh-CN"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kpi</a:t>
            </a: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节节高升，技术提示，业务精通</a:t>
            </a:r>
          </a:p>
        </p:txBody>
      </p:sp>
      <p:sp>
        <p:nvSpPr>
          <p:cNvPr id="80" name="文本框 79"/>
          <p:cNvSpPr txBox="1"/>
          <p:nvPr>
            <p:custDataLst>
              <p:tags r:id="rId45"/>
            </p:custDataLst>
          </p:nvPr>
        </p:nvSpPr>
        <p:spPr bwMode="auto">
          <a:xfrm>
            <a:off x="8752628" y="4401450"/>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fontScale="97500"/>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节省项目的时间</a:t>
            </a:r>
          </a:p>
        </p:txBody>
      </p:sp>
      <p:sp>
        <p:nvSpPr>
          <p:cNvPr id="102" name="文本框 101"/>
          <p:cNvSpPr txBox="1"/>
          <p:nvPr>
            <p:custDataLst>
              <p:tags r:id="rId46"/>
            </p:custDataLst>
          </p:nvPr>
        </p:nvSpPr>
        <p:spPr>
          <a:xfrm>
            <a:off x="8197250" y="5395788"/>
            <a:ext cx="489604" cy="489604"/>
          </a:xfrm>
          <a:prstGeom prst="rect">
            <a:avLst/>
          </a:prstGeom>
        </p:spPr>
        <p:txBody>
          <a:bodyPr wrap="square" lIns="90000" tIns="46800" rIns="90000">
            <a:normAutofit fontScale="87500"/>
          </a:bodyPr>
          <a:lstStyle/>
          <a:p>
            <a:pPr>
              <a:lnSpc>
                <a:spcPct val="130000"/>
              </a:lnSpc>
              <a:buClr>
                <a:srgbClr val="F9BD45"/>
              </a:buClr>
              <a:buSzPct val="150000"/>
            </a:pPr>
            <a:r>
              <a:rPr lang="en-US" altLang="ko-KR" sz="2400" dirty="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rPr>
              <a:t>0</a:t>
            </a:r>
            <a:r>
              <a:rPr lang="en-US" altLang="zh-CN" sz="2400" dirty="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rPr>
              <a:t>6</a:t>
            </a:r>
            <a:endParaRPr lang="en-US" altLang="ko-KR" sz="2400" dirty="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矩形 103"/>
          <p:cNvSpPr/>
          <p:nvPr>
            <p:custDataLst>
              <p:tags r:id="rId47"/>
            </p:custDataLst>
          </p:nvPr>
        </p:nvSpPr>
        <p:spPr>
          <a:xfrm>
            <a:off x="8752628" y="5639706"/>
            <a:ext cx="2259613" cy="386967"/>
          </a:xfrm>
          <a:prstGeom prst="rect">
            <a:avLst/>
          </a:prstGeom>
        </p:spPr>
        <p:txBody>
          <a:bodyPr wrap="square" lIns="90000" tIns="0" rIns="90000" bIns="46800">
            <a:normAutofit/>
          </a:bodyPr>
          <a:lstStyle/>
          <a:p>
            <a:pPr>
              <a:lnSpc>
                <a:spcPct val="120000"/>
              </a:lnSpc>
              <a:defRPr/>
            </a:pPr>
            <a:r>
              <a:rPr lang="zh-CN" altLang="en-US" sz="1200" spc="15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团队的力量</a:t>
            </a:r>
          </a:p>
        </p:txBody>
      </p:sp>
      <p:sp>
        <p:nvSpPr>
          <p:cNvPr id="105" name="文本框 104"/>
          <p:cNvSpPr txBox="1"/>
          <p:nvPr>
            <p:custDataLst>
              <p:tags r:id="rId48"/>
            </p:custDataLst>
          </p:nvPr>
        </p:nvSpPr>
        <p:spPr bwMode="auto">
          <a:xfrm>
            <a:off x="8752628" y="5254507"/>
            <a:ext cx="2259613" cy="374403"/>
          </a:xfrm>
          <a:prstGeom prst="rect">
            <a:avLst/>
          </a:prstGeom>
          <a:noFill/>
          <a:scene3d>
            <a:camera prst="orthographicFront">
              <a:rot lat="0" lon="0" rev="0"/>
            </a:camera>
            <a:lightRig rig="threePt" dir="t"/>
          </a:scene3d>
          <a:sp3d prstMaterial="matte">
            <a:bevelT w="1270" h="1270"/>
          </a:sp3d>
        </p:spPr>
        <p:txBody>
          <a:bodyPr wrap="square" lIns="90000" tIns="46800" rIns="90000" bIns="0" anchor="ctr" anchorCtr="0">
            <a:normAutofit/>
          </a:bodyPr>
          <a:lstStyle/>
          <a:p>
            <a:pPr latinLnBrk="0">
              <a:lnSpc>
                <a:spcPct val="120000"/>
              </a:lnSpc>
              <a:buClr>
                <a:prstClr val="white"/>
              </a:buClr>
              <a:defRPr/>
            </a:pPr>
            <a:r>
              <a:rPr lang="zh-CN" altLang="en-US" b="1" spc="300">
                <a:solidFill>
                  <a:srgbClr val="4D576B"/>
                </a:solidFill>
                <a:latin typeface="Arial" panose="020B0604020202020204" pitchFamily="34" charset="0"/>
                <a:ea typeface="微软雅黑" panose="020B0503020204020204" pitchFamily="34" charset="-122"/>
                <a:cs typeface="+mn-ea"/>
                <a:sym typeface="Arial" panose="020B0604020202020204" pitchFamily="34" charset="0"/>
              </a:rPr>
              <a:t>产品质量的提高</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F71517-6AB8-4897-846D-CCC71CEEAD39}"/>
              </a:ext>
            </a:extLst>
          </p:cNvPr>
          <p:cNvSpPr txBox="1"/>
          <p:nvPr/>
        </p:nvSpPr>
        <p:spPr>
          <a:xfrm>
            <a:off x="520429" y="886356"/>
            <a:ext cx="11151142" cy="4243183"/>
          </a:xfrm>
          <a:prstGeom prst="rect">
            <a:avLst/>
          </a:prstGeom>
          <a:noFill/>
        </p:spPr>
        <p:txBody>
          <a:bodyPr>
            <a:spAutoFit/>
          </a:bodyPr>
          <a:lstStyle/>
          <a:p>
            <a:pPr eaLnBrk="1" hangingPunct="1">
              <a:defRPr/>
            </a:pPr>
            <a:r>
              <a:rPr lang="zh-CN" altLang="en-US" sz="1799" b="1" noProof="1">
                <a:effectLst>
                  <a:outerShdw blurRad="38100" dist="19050" dir="2700000" algn="tl" rotWithShape="0">
                    <a:schemeClr val="dk1">
                      <a:alpha val="40000"/>
                    </a:schemeClr>
                  </a:outerShdw>
                </a:effectLst>
              </a:rPr>
              <a:t>思考：</a:t>
            </a:r>
          </a:p>
          <a:p>
            <a:pPr eaLnBrk="1" hangingPunct="1">
              <a:defRPr/>
            </a:pPr>
            <a:r>
              <a:rPr lang="zh-CN" altLang="en-US" sz="1799" noProof="1"/>
              <a:t>1、测试行业的饱和主要是针对基础功能测试岗位的需求，而自动化、性能安全乃至以后可能出现的大数据测试、AI测试等仍存在大量的缺口</a:t>
            </a:r>
            <a:r>
              <a:rPr lang="en-US" altLang="zh-CN" sz="1799" noProof="1"/>
              <a:t>【</a:t>
            </a:r>
            <a:r>
              <a:rPr lang="zh-CN" altLang="en-US" sz="1799" b="1" noProof="1">
                <a:solidFill>
                  <a:srgbClr val="FF0000"/>
                </a:solidFill>
              </a:rPr>
              <a:t>即：突破自我</a:t>
            </a:r>
            <a:r>
              <a:rPr lang="en-US" altLang="zh-CN" sz="1799" noProof="1"/>
              <a:t>】</a:t>
            </a:r>
            <a:r>
              <a:rPr lang="zh-CN" altLang="en-US" sz="1799" noProof="1"/>
              <a:t>。</a:t>
            </a:r>
          </a:p>
          <a:p>
            <a:pPr eaLnBrk="1" hangingPunct="1">
              <a:defRPr/>
            </a:pPr>
            <a:r>
              <a:rPr lang="zh-CN" altLang="en-US" sz="1799" noProof="1"/>
              <a:t>2、测试属于技术岗位只有不断地掌握新的技能，</a:t>
            </a:r>
            <a:r>
              <a:rPr lang="zh-CN" altLang="en-US" sz="1799" noProof="1">
                <a:solidFill>
                  <a:srgbClr val="FF0000"/>
                </a:solidFill>
              </a:rPr>
              <a:t>根据不同的项目需求让可行性测试有多种方案选择，才能提高我们找“bug”的能力</a:t>
            </a:r>
            <a:r>
              <a:rPr lang="zh-CN" altLang="en-US" sz="1799" noProof="1"/>
              <a:t>。</a:t>
            </a:r>
          </a:p>
          <a:p>
            <a:pPr eaLnBrk="1" hangingPunct="1">
              <a:defRPr/>
            </a:pPr>
            <a:r>
              <a:rPr lang="zh-CN" altLang="en-US" sz="1799" noProof="1"/>
              <a:t>3、优秀测试人员的必备特质（</a:t>
            </a:r>
            <a:r>
              <a:rPr lang="zh-CN" altLang="en-US" sz="1799" noProof="1">
                <a:solidFill>
                  <a:srgbClr val="FF0000"/>
                </a:solidFill>
              </a:rPr>
              <a:t>反思自己</a:t>
            </a:r>
            <a:r>
              <a:rPr lang="zh-CN" altLang="en-US" sz="1799" noProof="1"/>
              <a:t>）</a:t>
            </a:r>
          </a:p>
          <a:p>
            <a:pPr eaLnBrk="1" hangingPunct="1">
              <a:defRPr/>
            </a:pPr>
            <a:r>
              <a:rPr lang="en-US" altLang="zh-CN" sz="1799" noProof="1"/>
              <a:t>	</a:t>
            </a:r>
            <a:r>
              <a:rPr lang="zh-CN" altLang="en-US" sz="1799" noProof="1"/>
              <a:t>1）优秀持续的学习能力，相信坚持的力量</a:t>
            </a:r>
          </a:p>
          <a:p>
            <a:pPr eaLnBrk="1" hangingPunct="1">
              <a:defRPr/>
            </a:pPr>
            <a:r>
              <a:rPr lang="en-US" altLang="zh-CN" sz="1799" noProof="1"/>
              <a:t>	</a:t>
            </a:r>
            <a:r>
              <a:rPr lang="zh-CN" altLang="en-US" sz="1799" noProof="1"/>
              <a:t>2）细心、耐心、不怕麻烦、严谨</a:t>
            </a:r>
          </a:p>
          <a:p>
            <a:pPr eaLnBrk="1" hangingPunct="1">
              <a:defRPr/>
            </a:pPr>
            <a:r>
              <a:rPr lang="en-US" altLang="zh-CN" sz="1799" noProof="1"/>
              <a:t>	</a:t>
            </a:r>
            <a:r>
              <a:rPr lang="zh-CN" altLang="en-US" sz="1799" noProof="1"/>
              <a:t>3）优秀的沟通能力，</a:t>
            </a:r>
          </a:p>
          <a:p>
            <a:pPr eaLnBrk="1" hangingPunct="1">
              <a:defRPr/>
            </a:pPr>
            <a:r>
              <a:rPr lang="en-US" altLang="zh-CN" sz="1799" noProof="1"/>
              <a:t>	</a:t>
            </a:r>
            <a:r>
              <a:rPr lang="zh-CN" altLang="en-US" sz="1799" noProof="1"/>
              <a:t>4）团队的力量，心态意识上相互合作、配合默契、资源共享、共同进退</a:t>
            </a:r>
          </a:p>
          <a:p>
            <a:pPr eaLnBrk="1" hangingPunct="1">
              <a:defRPr/>
            </a:pPr>
            <a:r>
              <a:rPr lang="en-US" altLang="zh-CN" sz="1799" noProof="1"/>
              <a:t>4</a:t>
            </a:r>
            <a:r>
              <a:rPr lang="zh-CN" altLang="en-US" sz="1799" noProof="1"/>
              <a:t>、不对自身设置约束和框框架架、独立思考、怀疑精神。</a:t>
            </a:r>
          </a:p>
          <a:p>
            <a:pPr eaLnBrk="1" hangingPunct="1">
              <a:defRPr/>
            </a:pPr>
            <a:r>
              <a:rPr lang="zh-CN" altLang="en-US" sz="1799" noProof="1"/>
              <a:t>不可只负责自己的一亩三分地，一年和重复了十年有什么区别？</a:t>
            </a:r>
          </a:p>
          <a:p>
            <a:pPr eaLnBrk="1" hangingPunct="1">
              <a:defRPr/>
            </a:pPr>
            <a:r>
              <a:rPr lang="zh-CN" altLang="en-US" sz="1799" noProof="1"/>
              <a:t>给自己设置更高的要求并细化实施落地，</a:t>
            </a:r>
            <a:r>
              <a:rPr lang="en-US" altLang="zh-CN" sz="1799" noProof="1"/>
              <a:t>“</a:t>
            </a:r>
            <a:r>
              <a:rPr lang="zh-CN" altLang="en-US" sz="1799" noProof="1"/>
              <a:t>打怪升级</a:t>
            </a:r>
            <a:r>
              <a:rPr lang="en-US" altLang="zh-CN" sz="1799" noProof="1"/>
              <a:t>”</a:t>
            </a:r>
            <a:r>
              <a:rPr lang="zh-CN" altLang="en-US" sz="1799" noProof="1"/>
              <a:t>、将知识--&gt;能力--&gt;价值</a:t>
            </a:r>
          </a:p>
          <a:p>
            <a:pPr eaLnBrk="1" hangingPunct="1">
              <a:defRPr/>
            </a:pPr>
            <a:r>
              <a:rPr lang="zh-CN" altLang="en-US" sz="1799" noProof="1"/>
              <a:t>搭建自动化平台容易但搞懂里面的原理，不但会用还要会写这个才是真正的核心竞争力</a:t>
            </a:r>
            <a:r>
              <a:rPr lang="zh-CN" altLang="en-US" sz="1799" noProof="1">
                <a:solidFill>
                  <a:srgbClr val="FF0000"/>
                </a:solidFill>
              </a:rPr>
              <a:t>（即：无论业务如何变掌握了底层技术可以反向促进业务）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测试发展</a:t>
            </a:r>
            <a:r>
              <a:rPr lang="en-US" altLang="zh-CN"/>
              <a:t>--LV</a:t>
            </a:r>
            <a:r>
              <a:rPr lang="zh-CN" altLang="en-US"/>
              <a:t>（青铜</a:t>
            </a:r>
            <a:r>
              <a:rPr lang="en-US" altLang="zh-CN"/>
              <a:t>-</a:t>
            </a:r>
            <a:r>
              <a:rPr lang="zh-CN" altLang="en-US"/>
              <a:t>黄金</a:t>
            </a:r>
            <a:r>
              <a:rPr lang="en-US" altLang="zh-CN"/>
              <a:t>-</a:t>
            </a:r>
            <a:r>
              <a:rPr lang="zh-CN" altLang="en-US"/>
              <a:t>白银</a:t>
            </a:r>
            <a:r>
              <a:rPr lang="en-US" altLang="zh-CN"/>
              <a:t>-</a:t>
            </a:r>
            <a:r>
              <a:rPr lang="zh-CN" altLang="en-US"/>
              <a:t>王者）</a:t>
            </a:r>
          </a:p>
        </p:txBody>
      </p:sp>
      <p:pic>
        <p:nvPicPr>
          <p:cNvPr id="3" name="图片 2"/>
          <p:cNvPicPr>
            <a:picLocks noChangeAspect="1"/>
          </p:cNvPicPr>
          <p:nvPr/>
        </p:nvPicPr>
        <p:blipFill>
          <a:blip r:embed="rId2"/>
          <a:stretch>
            <a:fillRect/>
          </a:stretch>
        </p:blipFill>
        <p:spPr>
          <a:xfrm>
            <a:off x="713105" y="828040"/>
            <a:ext cx="5574665" cy="5563235"/>
          </a:xfrm>
          <a:prstGeom prst="rect">
            <a:avLst/>
          </a:prstGeo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黑盒</a:t>
            </a:r>
            <a:r>
              <a:rPr lang="en-US" altLang="zh-CN"/>
              <a:t>/</a:t>
            </a:r>
            <a:r>
              <a:rPr lang="zh-CN" altLang="en-US"/>
              <a:t>白盒</a:t>
            </a:r>
            <a:r>
              <a:rPr lang="en-US" altLang="zh-CN"/>
              <a:t>/</a:t>
            </a:r>
            <a:r>
              <a:rPr lang="zh-CN" altLang="en-US"/>
              <a:t>自动化</a:t>
            </a:r>
            <a:r>
              <a:rPr lang="en-US" altLang="zh-CN"/>
              <a:t>/</a:t>
            </a:r>
            <a:r>
              <a:rPr lang="zh-CN" altLang="en-US"/>
              <a:t>测开</a:t>
            </a:r>
            <a:r>
              <a:rPr lang="en-US" altLang="zh-CN"/>
              <a:t>/</a:t>
            </a:r>
            <a:r>
              <a:rPr lang="zh-CN" altLang="en-US"/>
              <a:t>性能</a:t>
            </a:r>
          </a:p>
        </p:txBody>
      </p:sp>
      <p:pic>
        <p:nvPicPr>
          <p:cNvPr id="3" name="图片 2"/>
          <p:cNvPicPr>
            <a:picLocks noChangeAspect="1"/>
          </p:cNvPicPr>
          <p:nvPr/>
        </p:nvPicPr>
        <p:blipFill>
          <a:blip r:embed="rId2"/>
          <a:stretch>
            <a:fillRect/>
          </a:stretch>
        </p:blipFill>
        <p:spPr>
          <a:xfrm>
            <a:off x="713105" y="828040"/>
            <a:ext cx="4915535" cy="5621020"/>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a:t>什么是测试</a:t>
            </a:r>
          </a:p>
        </p:txBody>
      </p:sp>
      <p:pic>
        <p:nvPicPr>
          <p:cNvPr id="153" name="图片 152"/>
          <p:cNvPicPr>
            <a:picLocks noChangeAspect="1"/>
          </p:cNvPicPr>
          <p:nvPr>
            <p:custDataLst>
              <p:tags r:id="rId1"/>
            </p:custDataLst>
          </p:nvPr>
        </p:nvPicPr>
        <p:blipFill>
          <a:blip r:embed="rId33">
            <a:extLst>
              <a:ext uri="{28A0092B-C50C-407E-A947-70E740481C1C}">
                <a14:useLocalDpi xmlns:a14="http://schemas.microsoft.com/office/drawing/2010/main" val="0"/>
              </a:ext>
            </a:extLst>
          </a:blip>
          <a:stretch>
            <a:fillRect/>
          </a:stretch>
        </p:blipFill>
        <p:spPr>
          <a:xfrm>
            <a:off x="2116464" y="1588845"/>
            <a:ext cx="1798476" cy="3664014"/>
          </a:xfrm>
          <a:prstGeom prst="rect">
            <a:avLst/>
          </a:prstGeom>
        </p:spPr>
      </p:pic>
      <p:cxnSp>
        <p:nvCxnSpPr>
          <p:cNvPr id="134" name="直接连接符 133"/>
          <p:cNvCxnSpPr/>
          <p:nvPr>
            <p:custDataLst>
              <p:tags r:id="rId2"/>
            </p:custDataLst>
          </p:nvPr>
        </p:nvCxnSpPr>
        <p:spPr>
          <a:xfrm flipH="1">
            <a:off x="4163060" y="3458845"/>
            <a:ext cx="1974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24" name="Freeform 122"/>
          <p:cNvSpPr/>
          <p:nvPr>
            <p:custDataLst>
              <p:tags r:id="rId3"/>
            </p:custDataLst>
          </p:nvPr>
        </p:nvSpPr>
        <p:spPr bwMode="auto">
          <a:xfrm>
            <a:off x="3308985" y="2783205"/>
            <a:ext cx="984250" cy="1299210"/>
          </a:xfrm>
          <a:custGeom>
            <a:avLst/>
            <a:gdLst>
              <a:gd name="T0" fmla="*/ 1547 w 1551"/>
              <a:gd name="T1" fmla="*/ 2182 h 2182"/>
              <a:gd name="T2" fmla="*/ 0 w 1551"/>
              <a:gd name="T3" fmla="*/ 2181 h 2182"/>
              <a:gd name="T4" fmla="*/ 3 w 1551"/>
              <a:gd name="T5" fmla="*/ 0 h 2182"/>
              <a:gd name="T6" fmla="*/ 1551 w 1551"/>
              <a:gd name="T7" fmla="*/ 2 h 2182"/>
              <a:gd name="T8" fmla="*/ 1547 w 1551"/>
              <a:gd name="T9" fmla="*/ 2182 h 2182"/>
            </a:gdLst>
            <a:ahLst/>
            <a:cxnLst>
              <a:cxn ang="0">
                <a:pos x="T0" y="T1"/>
              </a:cxn>
              <a:cxn ang="0">
                <a:pos x="T2" y="T3"/>
              </a:cxn>
              <a:cxn ang="0">
                <a:pos x="T4" y="T5"/>
              </a:cxn>
              <a:cxn ang="0">
                <a:pos x="T6" y="T7"/>
              </a:cxn>
              <a:cxn ang="0">
                <a:pos x="T8" y="T9"/>
              </a:cxn>
            </a:cxnLst>
            <a:rect l="0" t="0" r="r" b="b"/>
            <a:pathLst>
              <a:path w="1551" h="2182">
                <a:moveTo>
                  <a:pt x="1547" y="2182"/>
                </a:moveTo>
                <a:lnTo>
                  <a:pt x="0" y="2181"/>
                </a:lnTo>
                <a:lnTo>
                  <a:pt x="3" y="0"/>
                </a:lnTo>
                <a:lnTo>
                  <a:pt x="1551" y="2"/>
                </a:lnTo>
                <a:lnTo>
                  <a:pt x="1547" y="2182"/>
                </a:ln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23"/>
          <p:cNvSpPr>
            <a:spLocks noEditPoints="1"/>
          </p:cNvSpPr>
          <p:nvPr>
            <p:custDataLst>
              <p:tags r:id="rId4"/>
            </p:custDataLst>
          </p:nvPr>
        </p:nvSpPr>
        <p:spPr bwMode="auto">
          <a:xfrm>
            <a:off x="3313430" y="2803525"/>
            <a:ext cx="974090" cy="1258570"/>
          </a:xfrm>
          <a:custGeom>
            <a:avLst/>
            <a:gdLst>
              <a:gd name="T0" fmla="*/ 1480 w 1483"/>
              <a:gd name="T1" fmla="*/ 2116 h 2116"/>
              <a:gd name="T2" fmla="*/ 0 w 1483"/>
              <a:gd name="T3" fmla="*/ 2114 h 2116"/>
              <a:gd name="T4" fmla="*/ 1 w 1483"/>
              <a:gd name="T5" fmla="*/ 0 h 2116"/>
              <a:gd name="T6" fmla="*/ 1483 w 1483"/>
              <a:gd name="T7" fmla="*/ 2 h 2116"/>
              <a:gd name="T8" fmla="*/ 1480 w 1483"/>
              <a:gd name="T9" fmla="*/ 2116 h 2116"/>
              <a:gd name="T10" fmla="*/ 20 w 1483"/>
              <a:gd name="T11" fmla="*/ 2094 h 2116"/>
              <a:gd name="T12" fmla="*/ 1460 w 1483"/>
              <a:gd name="T13" fmla="*/ 2096 h 2116"/>
              <a:gd name="T14" fmla="*/ 1463 w 1483"/>
              <a:gd name="T15" fmla="*/ 22 h 2116"/>
              <a:gd name="T16" fmla="*/ 21 w 1483"/>
              <a:gd name="T17" fmla="*/ 21 h 2116"/>
              <a:gd name="T18" fmla="*/ 20 w 1483"/>
              <a:gd name="T19" fmla="*/ 209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3" h="2116">
                <a:moveTo>
                  <a:pt x="1480" y="2116"/>
                </a:moveTo>
                <a:lnTo>
                  <a:pt x="0" y="2114"/>
                </a:lnTo>
                <a:lnTo>
                  <a:pt x="1" y="0"/>
                </a:lnTo>
                <a:lnTo>
                  <a:pt x="1483" y="2"/>
                </a:lnTo>
                <a:lnTo>
                  <a:pt x="1480" y="2116"/>
                </a:lnTo>
                <a:close/>
                <a:moveTo>
                  <a:pt x="20" y="2094"/>
                </a:moveTo>
                <a:lnTo>
                  <a:pt x="1460" y="2096"/>
                </a:lnTo>
                <a:lnTo>
                  <a:pt x="1463" y="22"/>
                </a:lnTo>
                <a:lnTo>
                  <a:pt x="21" y="21"/>
                </a:lnTo>
                <a:lnTo>
                  <a:pt x="20" y="2094"/>
                </a:lnTo>
                <a:close/>
              </a:path>
            </a:pathLst>
          </a:custGeom>
          <a:solidFill>
            <a:srgbClr val="4D576B">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73" name="矩形 172"/>
          <p:cNvSpPr/>
          <p:nvPr>
            <p:custDataLst>
              <p:tags r:id="rId5"/>
            </p:custDataLst>
          </p:nvPr>
        </p:nvSpPr>
        <p:spPr>
          <a:xfrm>
            <a:off x="3307715" y="3567430"/>
            <a:ext cx="977900" cy="415290"/>
          </a:xfrm>
          <a:prstGeom prst="rect">
            <a:avLst/>
          </a:prstGeom>
        </p:spPr>
        <p:txBody>
          <a:bodyPr wrap="square" anchor="ctr" anchorCtr="0">
            <a:normAutofit/>
          </a:bodyPr>
          <a:lstStyle/>
          <a:p>
            <a:pPr algn="ctr" fontAlgn="auto">
              <a:lnSpc>
                <a:spcPct val="120000"/>
              </a:lnSpc>
            </a:pPr>
            <a:r>
              <a:rPr lang="zh-CN" altLang="en-US" sz="1200" b="1" spc="300">
                <a:uFillTx/>
                <a:latin typeface="Arial" panose="020B0604020202020204" pitchFamily="34" charset="0"/>
                <a:ea typeface="微软雅黑" panose="020B0503020204020204" pitchFamily="34" charset="-122"/>
                <a:cs typeface="+mn-ea"/>
                <a:sym typeface="Arial" panose="020B0604020202020204" pitchFamily="34" charset="0"/>
              </a:rPr>
              <a:t>测试</a:t>
            </a:r>
          </a:p>
        </p:txBody>
      </p:sp>
      <p:sp>
        <p:nvSpPr>
          <p:cNvPr id="174" name="KSO_Shape"/>
          <p:cNvSpPr/>
          <p:nvPr>
            <p:custDataLst>
              <p:tags r:id="rId6"/>
            </p:custDataLst>
          </p:nvPr>
        </p:nvSpPr>
        <p:spPr bwMode="auto">
          <a:xfrm>
            <a:off x="3543063" y="2963917"/>
            <a:ext cx="494903" cy="554566"/>
          </a:xfrm>
          <a:custGeom>
            <a:avLst/>
            <a:gdLst>
              <a:gd name="T0" fmla="*/ 569561 w 3714"/>
              <a:gd name="T1" fmla="*/ 1074354 h 4161"/>
              <a:gd name="T2" fmla="*/ 339920 w 3714"/>
              <a:gd name="T3" fmla="*/ 1074354 h 4161"/>
              <a:gd name="T4" fmla="*/ 998570 w 3714"/>
              <a:gd name="T5" fmla="*/ 249226 h 4161"/>
              <a:gd name="T6" fmla="*/ 894345 w 3714"/>
              <a:gd name="T7" fmla="*/ 239274 h 4161"/>
              <a:gd name="T8" fmla="*/ 811744 w 3714"/>
              <a:gd name="T9" fmla="*/ 255283 h 4161"/>
              <a:gd name="T10" fmla="*/ 839854 w 3714"/>
              <a:gd name="T11" fmla="*/ 287735 h 4161"/>
              <a:gd name="T12" fmla="*/ 976082 w 3714"/>
              <a:gd name="T13" fmla="*/ 339224 h 4161"/>
              <a:gd name="T14" fmla="*/ 997273 w 3714"/>
              <a:gd name="T15" fmla="*/ 464270 h 4161"/>
              <a:gd name="T16" fmla="*/ 927213 w 3714"/>
              <a:gd name="T17" fmla="*/ 523547 h 4161"/>
              <a:gd name="T18" fmla="*/ 876182 w 3714"/>
              <a:gd name="T19" fmla="*/ 578065 h 4161"/>
              <a:gd name="T20" fmla="*/ 839854 w 3714"/>
              <a:gd name="T21" fmla="*/ 531336 h 4161"/>
              <a:gd name="T22" fmla="*/ 742116 w 3714"/>
              <a:gd name="T23" fmla="*/ 496288 h 4161"/>
              <a:gd name="T24" fmla="*/ 703627 w 3714"/>
              <a:gd name="T25" fmla="*/ 421867 h 4161"/>
              <a:gd name="T26" fmla="*/ 815204 w 3714"/>
              <a:gd name="T27" fmla="*/ 445664 h 4161"/>
              <a:gd name="T28" fmla="*/ 916401 w 3714"/>
              <a:gd name="T29" fmla="*/ 427492 h 4161"/>
              <a:gd name="T30" fmla="*/ 876182 w 3714"/>
              <a:gd name="T31" fmla="*/ 388117 h 4161"/>
              <a:gd name="T32" fmla="*/ 769362 w 3714"/>
              <a:gd name="T33" fmla="*/ 353503 h 4161"/>
              <a:gd name="T34" fmla="*/ 717898 w 3714"/>
              <a:gd name="T35" fmla="*/ 266966 h 4161"/>
              <a:gd name="T36" fmla="*/ 839854 w 3714"/>
              <a:gd name="T37" fmla="*/ 160958 h 4161"/>
              <a:gd name="T38" fmla="*/ 876182 w 3714"/>
              <a:gd name="T39" fmla="*/ 136295 h 4161"/>
              <a:gd name="T40" fmla="*/ 960513 w 3714"/>
              <a:gd name="T41" fmla="*/ 186919 h 4161"/>
              <a:gd name="T42" fmla="*/ 854126 w 3714"/>
              <a:gd name="T43" fmla="*/ 0 h 4161"/>
              <a:gd name="T44" fmla="*/ 854126 w 3714"/>
              <a:gd name="T45" fmla="*/ 709601 h 4161"/>
              <a:gd name="T46" fmla="*/ 854126 w 3714"/>
              <a:gd name="T47" fmla="*/ 0 h 4161"/>
              <a:gd name="T48" fmla="*/ 603294 w 3714"/>
              <a:gd name="T49" fmla="*/ 354801 h 4161"/>
              <a:gd name="T50" fmla="*/ 1104525 w 3714"/>
              <a:gd name="T51" fmla="*/ 354801 h 4161"/>
              <a:gd name="T52" fmla="*/ 420792 w 3714"/>
              <a:gd name="T53" fmla="*/ 1032383 h 4161"/>
              <a:gd name="T54" fmla="*/ 420792 w 3714"/>
              <a:gd name="T55" fmla="*/ 1158727 h 4161"/>
              <a:gd name="T56" fmla="*/ 420792 w 3714"/>
              <a:gd name="T57" fmla="*/ 1032383 h 4161"/>
              <a:gd name="T58" fmla="*/ 854126 w 3714"/>
              <a:gd name="T59" fmla="*/ 822532 h 4161"/>
              <a:gd name="T60" fmla="*/ 505124 w 3714"/>
              <a:gd name="T61" fmla="*/ 785321 h 4161"/>
              <a:gd name="T62" fmla="*/ 359814 w 3714"/>
              <a:gd name="T63" fmla="*/ 717390 h 4161"/>
              <a:gd name="T64" fmla="*/ 155689 w 3714"/>
              <a:gd name="T65" fmla="*/ 1059210 h 4161"/>
              <a:gd name="T66" fmla="*/ 0 w 3714"/>
              <a:gd name="T67" fmla="*/ 1091661 h 4161"/>
              <a:gd name="T68" fmla="*/ 32435 w 3714"/>
              <a:gd name="T69" fmla="*/ 1386751 h 4161"/>
              <a:gd name="T70" fmla="*/ 413440 w 3714"/>
              <a:gd name="T71" fmla="*/ 1615641 h 4161"/>
              <a:gd name="T72" fmla="*/ 437226 w 3714"/>
              <a:gd name="T73" fmla="*/ 1800397 h 4161"/>
              <a:gd name="T74" fmla="*/ 686328 w 3714"/>
              <a:gd name="T75" fmla="*/ 1776167 h 4161"/>
              <a:gd name="T76" fmla="*/ 795310 w 3714"/>
              <a:gd name="T77" fmla="*/ 1698716 h 4161"/>
              <a:gd name="T78" fmla="*/ 978244 w 3714"/>
              <a:gd name="T79" fmla="*/ 1772705 h 4161"/>
              <a:gd name="T80" fmla="*/ 1223454 w 3714"/>
              <a:gd name="T81" fmla="*/ 1800397 h 4161"/>
              <a:gd name="T82" fmla="*/ 1251132 w 3714"/>
              <a:gd name="T83" fmla="*/ 1574536 h 4161"/>
              <a:gd name="T84" fmla="*/ 1526182 w 3714"/>
              <a:gd name="T85" fmla="*/ 1270792 h 4161"/>
              <a:gd name="T86" fmla="*/ 1526182 w 3714"/>
              <a:gd name="T87" fmla="*/ 1150073 h 4161"/>
              <a:gd name="T88" fmla="*/ 1056954 w 3714"/>
              <a:gd name="T89" fmla="*/ 776235 h 41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714" h="4161">
                <a:moveTo>
                  <a:pt x="1052" y="2218"/>
                </a:moveTo>
                <a:cubicBezTo>
                  <a:pt x="1198" y="2218"/>
                  <a:pt x="1317" y="2336"/>
                  <a:pt x="1317" y="2483"/>
                </a:cubicBezTo>
                <a:cubicBezTo>
                  <a:pt x="1317" y="2630"/>
                  <a:pt x="1198" y="2748"/>
                  <a:pt x="1052" y="2748"/>
                </a:cubicBezTo>
                <a:cubicBezTo>
                  <a:pt x="905" y="2748"/>
                  <a:pt x="786" y="2630"/>
                  <a:pt x="786" y="2483"/>
                </a:cubicBezTo>
                <a:cubicBezTo>
                  <a:pt x="786" y="2336"/>
                  <a:pt x="905" y="2218"/>
                  <a:pt x="1052" y="2218"/>
                </a:cubicBezTo>
                <a:close/>
                <a:moveTo>
                  <a:pt x="2309" y="576"/>
                </a:moveTo>
                <a:cubicBezTo>
                  <a:pt x="2097" y="610"/>
                  <a:pt x="2097" y="610"/>
                  <a:pt x="2097" y="610"/>
                </a:cubicBezTo>
                <a:cubicBezTo>
                  <a:pt x="2086" y="583"/>
                  <a:pt x="2076" y="564"/>
                  <a:pt x="2068" y="553"/>
                </a:cubicBezTo>
                <a:cubicBezTo>
                  <a:pt x="2032" y="509"/>
                  <a:pt x="1929" y="502"/>
                  <a:pt x="1892" y="549"/>
                </a:cubicBezTo>
                <a:cubicBezTo>
                  <a:pt x="1882" y="560"/>
                  <a:pt x="1877" y="574"/>
                  <a:pt x="1877" y="590"/>
                </a:cubicBezTo>
                <a:cubicBezTo>
                  <a:pt x="1877" y="607"/>
                  <a:pt x="1882" y="621"/>
                  <a:pt x="1892" y="634"/>
                </a:cubicBezTo>
                <a:cubicBezTo>
                  <a:pt x="1902" y="646"/>
                  <a:pt x="1918" y="657"/>
                  <a:pt x="1942" y="665"/>
                </a:cubicBezTo>
                <a:cubicBezTo>
                  <a:pt x="2026" y="686"/>
                  <a:pt x="2026" y="686"/>
                  <a:pt x="2026" y="686"/>
                </a:cubicBezTo>
                <a:cubicBezTo>
                  <a:pt x="2141" y="717"/>
                  <a:pt x="2218" y="750"/>
                  <a:pt x="2257" y="784"/>
                </a:cubicBezTo>
                <a:cubicBezTo>
                  <a:pt x="2308" y="830"/>
                  <a:pt x="2334" y="888"/>
                  <a:pt x="2334" y="959"/>
                </a:cubicBezTo>
                <a:cubicBezTo>
                  <a:pt x="2334" y="1000"/>
                  <a:pt x="2325" y="1038"/>
                  <a:pt x="2306" y="1073"/>
                </a:cubicBezTo>
                <a:cubicBezTo>
                  <a:pt x="2288" y="1107"/>
                  <a:pt x="2264" y="1136"/>
                  <a:pt x="2235" y="1160"/>
                </a:cubicBezTo>
                <a:cubicBezTo>
                  <a:pt x="2207" y="1182"/>
                  <a:pt x="2176" y="1199"/>
                  <a:pt x="2144" y="1210"/>
                </a:cubicBezTo>
                <a:cubicBezTo>
                  <a:pt x="2112" y="1220"/>
                  <a:pt x="2072" y="1227"/>
                  <a:pt x="2026" y="1228"/>
                </a:cubicBezTo>
                <a:cubicBezTo>
                  <a:pt x="2026" y="1336"/>
                  <a:pt x="2026" y="1336"/>
                  <a:pt x="2026" y="1336"/>
                </a:cubicBezTo>
                <a:cubicBezTo>
                  <a:pt x="1942" y="1336"/>
                  <a:pt x="1942" y="1336"/>
                  <a:pt x="1942" y="1336"/>
                </a:cubicBezTo>
                <a:cubicBezTo>
                  <a:pt x="1942" y="1228"/>
                  <a:pt x="1942" y="1228"/>
                  <a:pt x="1942" y="1228"/>
                </a:cubicBezTo>
                <a:cubicBezTo>
                  <a:pt x="1886" y="1223"/>
                  <a:pt x="1841" y="1214"/>
                  <a:pt x="1806" y="1201"/>
                </a:cubicBezTo>
                <a:cubicBezTo>
                  <a:pt x="1772" y="1188"/>
                  <a:pt x="1742" y="1170"/>
                  <a:pt x="1716" y="1147"/>
                </a:cubicBezTo>
                <a:cubicBezTo>
                  <a:pt x="1691" y="1124"/>
                  <a:pt x="1672" y="1099"/>
                  <a:pt x="1658" y="1072"/>
                </a:cubicBezTo>
                <a:cubicBezTo>
                  <a:pt x="1644" y="1045"/>
                  <a:pt x="1634" y="1013"/>
                  <a:pt x="1627" y="975"/>
                </a:cubicBezTo>
                <a:cubicBezTo>
                  <a:pt x="1857" y="948"/>
                  <a:pt x="1857" y="948"/>
                  <a:pt x="1857" y="948"/>
                </a:cubicBezTo>
                <a:cubicBezTo>
                  <a:pt x="1864" y="986"/>
                  <a:pt x="1873" y="1013"/>
                  <a:pt x="1885" y="1030"/>
                </a:cubicBezTo>
                <a:cubicBezTo>
                  <a:pt x="1927" y="1090"/>
                  <a:pt x="2047" y="1099"/>
                  <a:pt x="2097" y="1044"/>
                </a:cubicBezTo>
                <a:cubicBezTo>
                  <a:pt x="2111" y="1028"/>
                  <a:pt x="2119" y="1009"/>
                  <a:pt x="2119" y="988"/>
                </a:cubicBezTo>
                <a:cubicBezTo>
                  <a:pt x="2119" y="971"/>
                  <a:pt x="2113" y="954"/>
                  <a:pt x="2100" y="939"/>
                </a:cubicBezTo>
                <a:cubicBezTo>
                  <a:pt x="2087" y="924"/>
                  <a:pt x="2062" y="910"/>
                  <a:pt x="2026" y="897"/>
                </a:cubicBezTo>
                <a:cubicBezTo>
                  <a:pt x="1942" y="873"/>
                  <a:pt x="1942" y="873"/>
                  <a:pt x="1942" y="873"/>
                </a:cubicBezTo>
                <a:cubicBezTo>
                  <a:pt x="1866" y="852"/>
                  <a:pt x="1811" y="833"/>
                  <a:pt x="1779" y="817"/>
                </a:cubicBezTo>
                <a:cubicBezTo>
                  <a:pt x="1747" y="802"/>
                  <a:pt x="1719" y="777"/>
                  <a:pt x="1696" y="743"/>
                </a:cubicBezTo>
                <a:cubicBezTo>
                  <a:pt x="1672" y="708"/>
                  <a:pt x="1660" y="666"/>
                  <a:pt x="1660" y="617"/>
                </a:cubicBezTo>
                <a:cubicBezTo>
                  <a:pt x="1660" y="549"/>
                  <a:pt x="1684" y="493"/>
                  <a:pt x="1731" y="447"/>
                </a:cubicBezTo>
                <a:cubicBezTo>
                  <a:pt x="1778" y="402"/>
                  <a:pt x="1849" y="377"/>
                  <a:pt x="1942" y="372"/>
                </a:cubicBezTo>
                <a:cubicBezTo>
                  <a:pt x="1942" y="315"/>
                  <a:pt x="1942" y="315"/>
                  <a:pt x="1942" y="315"/>
                </a:cubicBezTo>
                <a:cubicBezTo>
                  <a:pt x="2026" y="315"/>
                  <a:pt x="2026" y="315"/>
                  <a:pt x="2026" y="315"/>
                </a:cubicBezTo>
                <a:cubicBezTo>
                  <a:pt x="2026" y="372"/>
                  <a:pt x="2026" y="372"/>
                  <a:pt x="2026" y="372"/>
                </a:cubicBezTo>
                <a:cubicBezTo>
                  <a:pt x="2111" y="377"/>
                  <a:pt x="2176" y="397"/>
                  <a:pt x="2221" y="432"/>
                </a:cubicBezTo>
                <a:cubicBezTo>
                  <a:pt x="2266" y="467"/>
                  <a:pt x="2295" y="515"/>
                  <a:pt x="2309" y="576"/>
                </a:cubicBezTo>
                <a:close/>
                <a:moveTo>
                  <a:pt x="1975" y="0"/>
                </a:moveTo>
                <a:cubicBezTo>
                  <a:pt x="1522" y="0"/>
                  <a:pt x="1155" y="367"/>
                  <a:pt x="1155" y="820"/>
                </a:cubicBezTo>
                <a:cubicBezTo>
                  <a:pt x="1155" y="1272"/>
                  <a:pt x="1522" y="1640"/>
                  <a:pt x="1975" y="1640"/>
                </a:cubicBezTo>
                <a:cubicBezTo>
                  <a:pt x="2428" y="1640"/>
                  <a:pt x="2794" y="1272"/>
                  <a:pt x="2794" y="820"/>
                </a:cubicBezTo>
                <a:cubicBezTo>
                  <a:pt x="2794" y="367"/>
                  <a:pt x="2428" y="0"/>
                  <a:pt x="1975" y="0"/>
                </a:cubicBezTo>
                <a:close/>
                <a:moveTo>
                  <a:pt x="1975" y="240"/>
                </a:moveTo>
                <a:cubicBezTo>
                  <a:pt x="1654" y="240"/>
                  <a:pt x="1395" y="500"/>
                  <a:pt x="1395" y="820"/>
                </a:cubicBezTo>
                <a:cubicBezTo>
                  <a:pt x="1395" y="1140"/>
                  <a:pt x="1654" y="1399"/>
                  <a:pt x="1975" y="1399"/>
                </a:cubicBezTo>
                <a:cubicBezTo>
                  <a:pt x="2295" y="1399"/>
                  <a:pt x="2554" y="1140"/>
                  <a:pt x="2554" y="820"/>
                </a:cubicBezTo>
                <a:cubicBezTo>
                  <a:pt x="2554" y="500"/>
                  <a:pt x="2295" y="240"/>
                  <a:pt x="1975" y="240"/>
                </a:cubicBezTo>
                <a:close/>
                <a:moveTo>
                  <a:pt x="973" y="2386"/>
                </a:moveTo>
                <a:cubicBezTo>
                  <a:pt x="893" y="2386"/>
                  <a:pt x="827" y="2451"/>
                  <a:pt x="827" y="2532"/>
                </a:cubicBezTo>
                <a:cubicBezTo>
                  <a:pt x="827" y="2613"/>
                  <a:pt x="893" y="2678"/>
                  <a:pt x="973" y="2678"/>
                </a:cubicBezTo>
                <a:cubicBezTo>
                  <a:pt x="1054" y="2678"/>
                  <a:pt x="1119" y="2613"/>
                  <a:pt x="1119" y="2532"/>
                </a:cubicBezTo>
                <a:cubicBezTo>
                  <a:pt x="1119" y="2451"/>
                  <a:pt x="1054" y="2386"/>
                  <a:pt x="973" y="2386"/>
                </a:cubicBezTo>
                <a:close/>
                <a:moveTo>
                  <a:pt x="2444" y="1794"/>
                </a:moveTo>
                <a:cubicBezTo>
                  <a:pt x="2302" y="1863"/>
                  <a:pt x="2143" y="1901"/>
                  <a:pt x="1975" y="1901"/>
                </a:cubicBezTo>
                <a:cubicBezTo>
                  <a:pt x="1772" y="1901"/>
                  <a:pt x="1583" y="1845"/>
                  <a:pt x="1421" y="1748"/>
                </a:cubicBezTo>
                <a:cubicBezTo>
                  <a:pt x="1333" y="1766"/>
                  <a:pt x="1249" y="1788"/>
                  <a:pt x="1168" y="1815"/>
                </a:cubicBezTo>
                <a:cubicBezTo>
                  <a:pt x="997" y="1589"/>
                  <a:pt x="997" y="1589"/>
                  <a:pt x="997" y="1589"/>
                </a:cubicBezTo>
                <a:cubicBezTo>
                  <a:pt x="915" y="1478"/>
                  <a:pt x="879" y="1498"/>
                  <a:pt x="832" y="1658"/>
                </a:cubicBezTo>
                <a:cubicBezTo>
                  <a:pt x="717" y="2043"/>
                  <a:pt x="717" y="2043"/>
                  <a:pt x="717" y="2043"/>
                </a:cubicBezTo>
                <a:cubicBezTo>
                  <a:pt x="560" y="2157"/>
                  <a:pt x="437" y="2295"/>
                  <a:pt x="360" y="2448"/>
                </a:cubicBezTo>
                <a:cubicBezTo>
                  <a:pt x="75" y="2448"/>
                  <a:pt x="75" y="2448"/>
                  <a:pt x="75" y="2448"/>
                </a:cubicBezTo>
                <a:cubicBezTo>
                  <a:pt x="34" y="2448"/>
                  <a:pt x="0" y="2482"/>
                  <a:pt x="0" y="2523"/>
                </a:cubicBezTo>
                <a:cubicBezTo>
                  <a:pt x="0" y="3130"/>
                  <a:pt x="0" y="3130"/>
                  <a:pt x="0" y="3130"/>
                </a:cubicBezTo>
                <a:cubicBezTo>
                  <a:pt x="0" y="3171"/>
                  <a:pt x="34" y="3205"/>
                  <a:pt x="75" y="3205"/>
                </a:cubicBezTo>
                <a:cubicBezTo>
                  <a:pt x="369" y="3205"/>
                  <a:pt x="369" y="3205"/>
                  <a:pt x="369" y="3205"/>
                </a:cubicBezTo>
                <a:cubicBezTo>
                  <a:pt x="483" y="3421"/>
                  <a:pt x="690" y="3606"/>
                  <a:pt x="956" y="3734"/>
                </a:cubicBezTo>
                <a:cubicBezTo>
                  <a:pt x="956" y="4105"/>
                  <a:pt x="956" y="4105"/>
                  <a:pt x="956" y="4105"/>
                </a:cubicBezTo>
                <a:cubicBezTo>
                  <a:pt x="956" y="4136"/>
                  <a:pt x="981" y="4161"/>
                  <a:pt x="1011" y="4161"/>
                </a:cubicBezTo>
                <a:cubicBezTo>
                  <a:pt x="1532" y="4161"/>
                  <a:pt x="1532" y="4161"/>
                  <a:pt x="1532" y="4161"/>
                </a:cubicBezTo>
                <a:cubicBezTo>
                  <a:pt x="1562" y="4161"/>
                  <a:pt x="1587" y="4136"/>
                  <a:pt x="1587" y="4105"/>
                </a:cubicBezTo>
                <a:cubicBezTo>
                  <a:pt x="1587" y="3912"/>
                  <a:pt x="1587" y="3912"/>
                  <a:pt x="1587" y="3912"/>
                </a:cubicBezTo>
                <a:cubicBezTo>
                  <a:pt x="1669" y="3922"/>
                  <a:pt x="1753" y="3926"/>
                  <a:pt x="1839" y="3926"/>
                </a:cubicBezTo>
                <a:cubicBezTo>
                  <a:pt x="1986" y="3926"/>
                  <a:pt x="2127" y="3912"/>
                  <a:pt x="2262" y="3886"/>
                </a:cubicBezTo>
                <a:cubicBezTo>
                  <a:pt x="2262" y="4097"/>
                  <a:pt x="2262" y="4097"/>
                  <a:pt x="2262" y="4097"/>
                </a:cubicBezTo>
                <a:cubicBezTo>
                  <a:pt x="2262" y="4132"/>
                  <a:pt x="2290" y="4161"/>
                  <a:pt x="2325" y="4161"/>
                </a:cubicBezTo>
                <a:cubicBezTo>
                  <a:pt x="2829" y="4161"/>
                  <a:pt x="2829" y="4161"/>
                  <a:pt x="2829" y="4161"/>
                </a:cubicBezTo>
                <a:cubicBezTo>
                  <a:pt x="2864" y="4161"/>
                  <a:pt x="2893" y="4132"/>
                  <a:pt x="2893" y="4097"/>
                </a:cubicBezTo>
                <a:cubicBezTo>
                  <a:pt x="2893" y="3639"/>
                  <a:pt x="2893" y="3639"/>
                  <a:pt x="2893" y="3639"/>
                </a:cubicBezTo>
                <a:cubicBezTo>
                  <a:pt x="3182" y="3453"/>
                  <a:pt x="3373" y="3192"/>
                  <a:pt x="3403" y="2900"/>
                </a:cubicBezTo>
                <a:cubicBezTo>
                  <a:pt x="3436" y="2923"/>
                  <a:pt x="3480" y="2937"/>
                  <a:pt x="3529" y="2937"/>
                </a:cubicBezTo>
                <a:cubicBezTo>
                  <a:pt x="3631" y="2937"/>
                  <a:pt x="3714" y="2875"/>
                  <a:pt x="3714" y="2797"/>
                </a:cubicBezTo>
                <a:cubicBezTo>
                  <a:pt x="3714" y="2720"/>
                  <a:pt x="3631" y="2658"/>
                  <a:pt x="3529" y="2658"/>
                </a:cubicBezTo>
                <a:cubicBezTo>
                  <a:pt x="3478" y="2658"/>
                  <a:pt x="3432" y="2673"/>
                  <a:pt x="3398" y="2699"/>
                </a:cubicBezTo>
                <a:cubicBezTo>
                  <a:pt x="3337" y="2290"/>
                  <a:pt x="2960" y="1947"/>
                  <a:pt x="2444" y="1794"/>
                </a:cubicBezTo>
                <a:close/>
              </a:path>
            </a:pathLst>
          </a:custGeom>
          <a:solidFill>
            <a:srgbClr val="000000">
              <a:lumMod val="65000"/>
              <a:lumOff val="35000"/>
            </a:srgbClr>
          </a:solidFill>
          <a:ln>
            <a:noFill/>
          </a:ln>
        </p:spPr>
        <p:txBody>
          <a:bodyPr anchor="ctr" anchorCtr="1">
            <a:normAutofit/>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eaLnBrk="1" fontAlgn="auto" hangingPunct="1">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6" name="圆角矩形 135"/>
          <p:cNvSpPr/>
          <p:nvPr>
            <p:custDataLst>
              <p:tags r:id="rId7"/>
            </p:custDataLst>
          </p:nvPr>
        </p:nvSpPr>
        <p:spPr>
          <a:xfrm>
            <a:off x="4925695" y="1435735"/>
            <a:ext cx="491490" cy="495300"/>
          </a:xfrm>
          <a:prstGeom prst="roundRect">
            <a:avLst>
              <a:gd name="adj" fmla="val 50000"/>
            </a:avLst>
          </a:prstGeom>
          <a:solidFill>
            <a:srgbClr val="1F74AD"/>
          </a:solidFill>
          <a:ln>
            <a:solidFill>
              <a:srgbClr val="1F74AD">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63"/>
          <p:cNvSpPr>
            <a:spLocks noEditPoints="1"/>
          </p:cNvSpPr>
          <p:nvPr>
            <p:custDataLst>
              <p:tags r:id="rId8"/>
            </p:custDataLst>
          </p:nvPr>
        </p:nvSpPr>
        <p:spPr bwMode="auto">
          <a:xfrm>
            <a:off x="5052060" y="1566545"/>
            <a:ext cx="231775" cy="227330"/>
          </a:xfrm>
          <a:custGeom>
            <a:avLst/>
            <a:gdLst>
              <a:gd name="T0" fmla="*/ 38 w 59"/>
              <a:gd name="T1" fmla="*/ 34 h 58"/>
              <a:gd name="T2" fmla="*/ 36 w 59"/>
              <a:gd name="T3" fmla="*/ 7 h 58"/>
              <a:gd name="T4" fmla="*/ 8 w 59"/>
              <a:gd name="T5" fmla="*/ 7 h 58"/>
              <a:gd name="T6" fmla="*/ 8 w 59"/>
              <a:gd name="T7" fmla="*/ 35 h 58"/>
              <a:gd name="T8" fmla="*/ 34 w 59"/>
              <a:gd name="T9" fmla="*/ 37 h 58"/>
              <a:gd name="T10" fmla="*/ 38 w 59"/>
              <a:gd name="T11" fmla="*/ 40 h 58"/>
              <a:gd name="T12" fmla="*/ 38 w 59"/>
              <a:gd name="T13" fmla="*/ 44 h 58"/>
              <a:gd name="T14" fmla="*/ 51 w 59"/>
              <a:gd name="T15" fmla="*/ 57 h 58"/>
              <a:gd name="T16" fmla="*/ 55 w 59"/>
              <a:gd name="T17" fmla="*/ 57 h 58"/>
              <a:gd name="T18" fmla="*/ 58 w 59"/>
              <a:gd name="T19" fmla="*/ 55 h 58"/>
              <a:gd name="T20" fmla="*/ 58 w 59"/>
              <a:gd name="T21" fmla="*/ 50 h 58"/>
              <a:gd name="T22" fmla="*/ 44 w 59"/>
              <a:gd name="T23" fmla="*/ 37 h 58"/>
              <a:gd name="T24" fmla="*/ 41 w 59"/>
              <a:gd name="T25" fmla="*/ 37 h 58"/>
              <a:gd name="T26" fmla="*/ 38 w 59"/>
              <a:gd name="T27" fmla="*/ 34 h 58"/>
              <a:gd name="T28" fmla="*/ 33 w 59"/>
              <a:gd name="T29" fmla="*/ 32 h 58"/>
              <a:gd name="T30" fmla="*/ 33 w 59"/>
              <a:gd name="T31" fmla="*/ 11 h 58"/>
              <a:gd name="T32" fmla="*/ 11 w 59"/>
              <a:gd name="T33" fmla="*/ 11 h 58"/>
              <a:gd name="T34" fmla="*/ 11 w 59"/>
              <a:gd name="T35" fmla="*/ 32 h 58"/>
              <a:gd name="T36" fmla="*/ 33 w 59"/>
              <a:gd name="T37" fmla="*/ 32 h 58"/>
              <a:gd name="T38" fmla="*/ 33 w 59"/>
              <a:gd name="T39" fmla="*/ 32 h 58"/>
              <a:gd name="T40" fmla="*/ 28 w 59"/>
              <a:gd name="T41" fmla="*/ 11 h 58"/>
              <a:gd name="T42" fmla="*/ 14 w 59"/>
              <a:gd name="T43" fmla="*/ 13 h 58"/>
              <a:gd name="T44" fmla="*/ 14 w 59"/>
              <a:gd name="T45" fmla="*/ 29 h 58"/>
              <a:gd name="T46" fmla="*/ 15 w 59"/>
              <a:gd name="T47" fmla="*/ 31 h 58"/>
              <a:gd name="T48" fmla="*/ 16 w 59"/>
              <a:gd name="T49" fmla="*/ 14 h 58"/>
              <a:gd name="T50" fmla="*/ 28 w 59"/>
              <a:gd name="T51" fmla="*/ 11 h 58"/>
              <a:gd name="T52" fmla="*/ 28 w 59"/>
              <a:gd name="T53"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8">
                <a:moveTo>
                  <a:pt x="38" y="34"/>
                </a:moveTo>
                <a:cubicBezTo>
                  <a:pt x="44" y="26"/>
                  <a:pt x="43" y="14"/>
                  <a:pt x="36" y="7"/>
                </a:cubicBezTo>
                <a:cubicBezTo>
                  <a:pt x="28" y="0"/>
                  <a:pt x="16" y="0"/>
                  <a:pt x="8" y="7"/>
                </a:cubicBezTo>
                <a:cubicBezTo>
                  <a:pt x="0" y="15"/>
                  <a:pt x="0" y="28"/>
                  <a:pt x="8" y="35"/>
                </a:cubicBezTo>
                <a:cubicBezTo>
                  <a:pt x="15" y="42"/>
                  <a:pt x="27" y="43"/>
                  <a:pt x="34" y="37"/>
                </a:cubicBezTo>
                <a:cubicBezTo>
                  <a:pt x="38" y="40"/>
                  <a:pt x="38" y="40"/>
                  <a:pt x="38" y="40"/>
                </a:cubicBezTo>
                <a:cubicBezTo>
                  <a:pt x="37" y="41"/>
                  <a:pt x="37" y="43"/>
                  <a:pt x="38" y="44"/>
                </a:cubicBezTo>
                <a:cubicBezTo>
                  <a:pt x="51" y="57"/>
                  <a:pt x="51" y="57"/>
                  <a:pt x="51" y="57"/>
                </a:cubicBezTo>
                <a:cubicBezTo>
                  <a:pt x="52" y="58"/>
                  <a:pt x="54" y="58"/>
                  <a:pt x="55" y="57"/>
                </a:cubicBezTo>
                <a:cubicBezTo>
                  <a:pt x="58" y="55"/>
                  <a:pt x="58" y="55"/>
                  <a:pt x="58" y="55"/>
                </a:cubicBezTo>
                <a:cubicBezTo>
                  <a:pt x="59" y="53"/>
                  <a:pt x="59" y="51"/>
                  <a:pt x="58" y="50"/>
                </a:cubicBezTo>
                <a:cubicBezTo>
                  <a:pt x="44" y="37"/>
                  <a:pt x="44" y="37"/>
                  <a:pt x="44" y="37"/>
                </a:cubicBezTo>
                <a:cubicBezTo>
                  <a:pt x="44" y="36"/>
                  <a:pt x="42" y="36"/>
                  <a:pt x="41" y="37"/>
                </a:cubicBezTo>
                <a:cubicBezTo>
                  <a:pt x="38" y="34"/>
                  <a:pt x="38" y="34"/>
                  <a:pt x="38" y="34"/>
                </a:cubicBezTo>
                <a:close/>
                <a:moveTo>
                  <a:pt x="33" y="32"/>
                </a:moveTo>
                <a:cubicBezTo>
                  <a:pt x="38" y="26"/>
                  <a:pt x="38" y="17"/>
                  <a:pt x="33" y="11"/>
                </a:cubicBezTo>
                <a:cubicBezTo>
                  <a:pt x="27" y="5"/>
                  <a:pt x="17" y="5"/>
                  <a:pt x="11" y="11"/>
                </a:cubicBezTo>
                <a:cubicBezTo>
                  <a:pt x="6" y="17"/>
                  <a:pt x="6" y="26"/>
                  <a:pt x="11" y="32"/>
                </a:cubicBezTo>
                <a:cubicBezTo>
                  <a:pt x="17" y="38"/>
                  <a:pt x="27" y="38"/>
                  <a:pt x="33" y="32"/>
                </a:cubicBezTo>
                <a:cubicBezTo>
                  <a:pt x="33" y="32"/>
                  <a:pt x="33" y="32"/>
                  <a:pt x="33" y="32"/>
                </a:cubicBezTo>
                <a:close/>
                <a:moveTo>
                  <a:pt x="28" y="11"/>
                </a:moveTo>
                <a:cubicBezTo>
                  <a:pt x="23" y="9"/>
                  <a:pt x="18" y="9"/>
                  <a:pt x="14" y="13"/>
                </a:cubicBezTo>
                <a:cubicBezTo>
                  <a:pt x="9" y="18"/>
                  <a:pt x="9" y="25"/>
                  <a:pt x="14" y="29"/>
                </a:cubicBezTo>
                <a:cubicBezTo>
                  <a:pt x="14" y="30"/>
                  <a:pt x="15" y="30"/>
                  <a:pt x="15" y="31"/>
                </a:cubicBezTo>
                <a:cubicBezTo>
                  <a:pt x="12" y="26"/>
                  <a:pt x="12" y="19"/>
                  <a:pt x="16" y="14"/>
                </a:cubicBezTo>
                <a:cubicBezTo>
                  <a:pt x="19" y="11"/>
                  <a:pt x="24" y="10"/>
                  <a:pt x="28" y="11"/>
                </a:cubicBezTo>
                <a:cubicBezTo>
                  <a:pt x="28" y="11"/>
                  <a:pt x="28" y="11"/>
                  <a:pt x="28" y="11"/>
                </a:cubicBezTo>
                <a:close/>
              </a:path>
            </a:pathLst>
          </a:custGeom>
          <a:solidFill>
            <a:sysClr val="window" lastClr="FFFFFF"/>
          </a:solidFill>
          <a:ln>
            <a:noFill/>
          </a:ln>
        </p:spPr>
        <p:txBody>
          <a:bodyPr vert="horz" wrap="square" lIns="68580" tIns="34290" rIns="68580" bIns="34290" numCol="1" anchor="t" anchorCtr="0" compatLnSpc="1">
            <a:normAutofit fontScale="65000" lnSpcReduction="20000"/>
          </a:bodyPr>
          <a:lstStyle/>
          <a:p>
            <a:pPr fontAlgn="auto">
              <a:lnSpc>
                <a:spcPct val="14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75" name="文本框 174"/>
          <p:cNvSpPr txBox="1"/>
          <p:nvPr>
            <p:custDataLst>
              <p:tags r:id="rId9"/>
            </p:custDataLst>
          </p:nvPr>
        </p:nvSpPr>
        <p:spPr>
          <a:xfrm>
            <a:off x="5441950" y="1456690"/>
            <a:ext cx="2253615" cy="434975"/>
          </a:xfrm>
          <a:prstGeom prst="rect">
            <a:avLst/>
          </a:prstGeom>
          <a:noFill/>
        </p:spPr>
        <p:txBody>
          <a:bodyPr wrap="square" rtlCol="0" anchor="ctr" anchorCtr="0">
            <a:normAutofit/>
          </a:bodyPr>
          <a:lstStyle/>
          <a:p>
            <a:pPr fontAlgn="auto">
              <a:lnSpc>
                <a:spcPct val="120000"/>
              </a:lnSpc>
            </a:pPr>
            <a:r>
              <a:rPr lang="zh-CN" altLang="en-US" sz="1200" spc="150">
                <a:uFillTx/>
                <a:latin typeface="Arial" panose="020B0604020202020204" pitchFamily="34" charset="0"/>
                <a:ea typeface="微软雅黑" panose="020B0503020204020204" pitchFamily="34" charset="-122"/>
                <a:sym typeface="Arial" panose="020B0604020202020204" pitchFamily="34" charset="0"/>
              </a:rPr>
              <a:t>什么是软件测试</a:t>
            </a:r>
          </a:p>
        </p:txBody>
      </p:sp>
      <p:sp>
        <p:nvSpPr>
          <p:cNvPr id="144" name="圆角矩形 143"/>
          <p:cNvSpPr/>
          <p:nvPr>
            <p:custDataLst>
              <p:tags r:id="rId10"/>
            </p:custDataLst>
          </p:nvPr>
        </p:nvSpPr>
        <p:spPr>
          <a:xfrm>
            <a:off x="4925695" y="2139315"/>
            <a:ext cx="491490" cy="495300"/>
          </a:xfrm>
          <a:prstGeom prst="roundRect">
            <a:avLst>
              <a:gd name="adj" fmla="val 50000"/>
            </a:avLst>
          </a:prstGeom>
          <a:solidFill>
            <a:srgbClr val="3498DB"/>
          </a:solidFill>
          <a:ln>
            <a:solidFill>
              <a:srgbClr val="3498DB">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76" name="文本框 175"/>
          <p:cNvSpPr txBox="1"/>
          <p:nvPr>
            <p:custDataLst>
              <p:tags r:id="rId11"/>
            </p:custDataLst>
          </p:nvPr>
        </p:nvSpPr>
        <p:spPr>
          <a:xfrm>
            <a:off x="5441950" y="2160270"/>
            <a:ext cx="2253615" cy="434975"/>
          </a:xfrm>
          <a:prstGeom prst="rect">
            <a:avLst/>
          </a:prstGeom>
          <a:noFill/>
        </p:spPr>
        <p:txBody>
          <a:bodyPr wrap="square" rtlCol="0" anchor="ctr" anchorCtr="0">
            <a:normAutofit/>
          </a:bodyPr>
          <a:lstStyle/>
          <a:p>
            <a:pPr fontAlgn="auto">
              <a:lnSpc>
                <a:spcPct val="120000"/>
              </a:lnSpc>
            </a:pPr>
            <a:r>
              <a:rPr lang="zh-CN" altLang="en-US" sz="1200" spc="150">
                <a:uFillTx/>
                <a:latin typeface="Arial" panose="020B0604020202020204" pitchFamily="34" charset="0"/>
                <a:ea typeface="微软雅黑" panose="020B0503020204020204" pitchFamily="34" charset="-122"/>
                <a:sym typeface="Arial" panose="020B0604020202020204" pitchFamily="34" charset="0"/>
              </a:rPr>
              <a:t>为什么要做软件测试</a:t>
            </a:r>
          </a:p>
        </p:txBody>
      </p:sp>
      <p:sp>
        <p:nvSpPr>
          <p:cNvPr id="140" name="圆角矩形 139"/>
          <p:cNvSpPr/>
          <p:nvPr>
            <p:custDataLst>
              <p:tags r:id="rId12"/>
            </p:custDataLst>
          </p:nvPr>
        </p:nvSpPr>
        <p:spPr>
          <a:xfrm rot="8707077">
            <a:off x="4925695" y="2842895"/>
            <a:ext cx="491490" cy="495300"/>
          </a:xfrm>
          <a:prstGeom prst="roundRect">
            <a:avLst>
              <a:gd name="adj" fmla="val 50000"/>
            </a:avLst>
          </a:prstGeom>
          <a:solidFill>
            <a:srgbClr val="1AA3AA"/>
          </a:solidFill>
          <a:ln>
            <a:solidFill>
              <a:srgbClr val="1AA3AA">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64"/>
          <p:cNvSpPr>
            <a:spLocks noEditPoints="1"/>
          </p:cNvSpPr>
          <p:nvPr>
            <p:custDataLst>
              <p:tags r:id="rId13"/>
            </p:custDataLst>
          </p:nvPr>
        </p:nvSpPr>
        <p:spPr bwMode="auto">
          <a:xfrm>
            <a:off x="5076825" y="2952115"/>
            <a:ext cx="207645" cy="248285"/>
          </a:xfrm>
          <a:custGeom>
            <a:avLst/>
            <a:gdLst>
              <a:gd name="T0" fmla="*/ 34 w 53"/>
              <a:gd name="T1" fmla="*/ 54 h 63"/>
              <a:gd name="T2" fmla="*/ 35 w 53"/>
              <a:gd name="T3" fmla="*/ 56 h 63"/>
              <a:gd name="T4" fmla="*/ 19 w 53"/>
              <a:gd name="T5" fmla="*/ 57 h 63"/>
              <a:gd name="T6" fmla="*/ 18 w 53"/>
              <a:gd name="T7" fmla="*/ 55 h 63"/>
              <a:gd name="T8" fmla="*/ 19 w 53"/>
              <a:gd name="T9" fmla="*/ 54 h 63"/>
              <a:gd name="T10" fmla="*/ 32 w 53"/>
              <a:gd name="T11" fmla="*/ 61 h 63"/>
              <a:gd name="T12" fmla="*/ 23 w 53"/>
              <a:gd name="T13" fmla="*/ 63 h 63"/>
              <a:gd name="T14" fmla="*/ 21 w 53"/>
              <a:gd name="T15" fmla="*/ 59 h 63"/>
              <a:gd name="T16" fmla="*/ 26 w 53"/>
              <a:gd name="T17" fmla="*/ 15 h 63"/>
              <a:gd name="T18" fmla="*/ 33 w 53"/>
              <a:gd name="T19" fmla="*/ 52 h 63"/>
              <a:gd name="T20" fmla="*/ 12 w 53"/>
              <a:gd name="T21" fmla="*/ 29 h 63"/>
              <a:gd name="T22" fmla="*/ 26 w 53"/>
              <a:gd name="T23" fmla="*/ 15 h 63"/>
              <a:gd name="T24" fmla="*/ 29 w 53"/>
              <a:gd name="T25" fmla="*/ 17 h 63"/>
              <a:gd name="T26" fmla="*/ 32 w 53"/>
              <a:gd name="T27" fmla="*/ 19 h 63"/>
              <a:gd name="T28" fmla="*/ 29 w 53"/>
              <a:gd name="T29" fmla="*/ 18 h 63"/>
              <a:gd name="T30" fmla="*/ 20 w 53"/>
              <a:gd name="T31" fmla="*/ 22 h 63"/>
              <a:gd name="T32" fmla="*/ 17 w 53"/>
              <a:gd name="T33" fmla="*/ 29 h 63"/>
              <a:gd name="T34" fmla="*/ 16 w 53"/>
              <a:gd name="T35" fmla="*/ 34 h 63"/>
              <a:gd name="T36" fmla="*/ 15 w 53"/>
              <a:gd name="T37" fmla="*/ 31 h 63"/>
              <a:gd name="T38" fmla="*/ 15 w 53"/>
              <a:gd name="T39" fmla="*/ 25 h 63"/>
              <a:gd name="T40" fmla="*/ 19 w 53"/>
              <a:gd name="T41" fmla="*/ 20 h 63"/>
              <a:gd name="T42" fmla="*/ 26 w 53"/>
              <a:gd name="T43" fmla="*/ 17 h 63"/>
              <a:gd name="T44" fmla="*/ 28 w 53"/>
              <a:gd name="T45" fmla="*/ 17 h 63"/>
              <a:gd name="T46" fmla="*/ 28 w 53"/>
              <a:gd name="T47" fmla="*/ 0 h 63"/>
              <a:gd name="T48" fmla="*/ 27 w 53"/>
              <a:gd name="T49" fmla="*/ 10 h 63"/>
              <a:gd name="T50" fmla="*/ 25 w 53"/>
              <a:gd name="T51" fmla="*/ 0 h 63"/>
              <a:gd name="T52" fmla="*/ 47 w 53"/>
              <a:gd name="T53" fmla="*/ 10 h 63"/>
              <a:gd name="T54" fmla="*/ 38 w 53"/>
              <a:gd name="T55" fmla="*/ 14 h 63"/>
              <a:gd name="T56" fmla="*/ 14 w 53"/>
              <a:gd name="T57" fmla="*/ 42 h 63"/>
              <a:gd name="T58" fmla="*/ 6 w 53"/>
              <a:gd name="T59" fmla="*/ 45 h 63"/>
              <a:gd name="T60" fmla="*/ 14 w 53"/>
              <a:gd name="T61" fmla="*/ 42 h 63"/>
              <a:gd name="T62" fmla="*/ 9 w 53"/>
              <a:gd name="T63" fmla="*/ 7 h 63"/>
              <a:gd name="T64" fmla="*/ 13 w 53"/>
              <a:gd name="T65" fmla="*/ 16 h 63"/>
              <a:gd name="T66" fmla="*/ 9 w 53"/>
              <a:gd name="T67" fmla="*/ 7 h 63"/>
              <a:gd name="T68" fmla="*/ 44 w 53"/>
              <a:gd name="T69" fmla="*/ 47 h 63"/>
              <a:gd name="T70" fmla="*/ 42 w 53"/>
              <a:gd name="T71" fmla="*/ 40 h 63"/>
              <a:gd name="T72" fmla="*/ 39 w 53"/>
              <a:gd name="T73" fmla="*/ 42 h 63"/>
              <a:gd name="T74" fmla="*/ 53 w 53"/>
              <a:gd name="T75" fmla="*/ 29 h 63"/>
              <a:gd name="T76" fmla="*/ 45 w 53"/>
              <a:gd name="T77" fmla="*/ 29 h 63"/>
              <a:gd name="T78" fmla="*/ 53 w 53"/>
              <a:gd name="T79" fmla="*/ 26 h 63"/>
              <a:gd name="T80" fmla="*/ 0 w 53"/>
              <a:gd name="T81" fmla="*/ 29 h 63"/>
              <a:gd name="T82" fmla="*/ 8 w 53"/>
              <a:gd name="T83" fmla="*/ 26 h 63"/>
              <a:gd name="T84" fmla="*/ 8 w 53"/>
              <a:gd name="T8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63">
                <a:moveTo>
                  <a:pt x="19" y="54"/>
                </a:moveTo>
                <a:cubicBezTo>
                  <a:pt x="34" y="54"/>
                  <a:pt x="34" y="54"/>
                  <a:pt x="34" y="54"/>
                </a:cubicBezTo>
                <a:cubicBezTo>
                  <a:pt x="34" y="54"/>
                  <a:pt x="35" y="54"/>
                  <a:pt x="35" y="55"/>
                </a:cubicBezTo>
                <a:cubicBezTo>
                  <a:pt x="35" y="56"/>
                  <a:pt x="35" y="56"/>
                  <a:pt x="35" y="56"/>
                </a:cubicBezTo>
                <a:cubicBezTo>
                  <a:pt x="35" y="57"/>
                  <a:pt x="34" y="57"/>
                  <a:pt x="34" y="57"/>
                </a:cubicBezTo>
                <a:cubicBezTo>
                  <a:pt x="19" y="57"/>
                  <a:pt x="19" y="57"/>
                  <a:pt x="19" y="57"/>
                </a:cubicBezTo>
                <a:cubicBezTo>
                  <a:pt x="19" y="57"/>
                  <a:pt x="18" y="57"/>
                  <a:pt x="18" y="56"/>
                </a:cubicBezTo>
                <a:cubicBezTo>
                  <a:pt x="18" y="55"/>
                  <a:pt x="18" y="55"/>
                  <a:pt x="18" y="55"/>
                </a:cubicBezTo>
                <a:cubicBezTo>
                  <a:pt x="18" y="54"/>
                  <a:pt x="19" y="54"/>
                  <a:pt x="19" y="54"/>
                </a:cubicBezTo>
                <a:cubicBezTo>
                  <a:pt x="19" y="54"/>
                  <a:pt x="19" y="54"/>
                  <a:pt x="19" y="54"/>
                </a:cubicBezTo>
                <a:close/>
                <a:moveTo>
                  <a:pt x="32" y="59"/>
                </a:moveTo>
                <a:cubicBezTo>
                  <a:pt x="32" y="61"/>
                  <a:pt x="32" y="61"/>
                  <a:pt x="32" y="61"/>
                </a:cubicBezTo>
                <a:cubicBezTo>
                  <a:pt x="32" y="62"/>
                  <a:pt x="31" y="63"/>
                  <a:pt x="30" y="63"/>
                </a:cubicBezTo>
                <a:cubicBezTo>
                  <a:pt x="23" y="63"/>
                  <a:pt x="23" y="63"/>
                  <a:pt x="23" y="63"/>
                </a:cubicBezTo>
                <a:cubicBezTo>
                  <a:pt x="22" y="63"/>
                  <a:pt x="21" y="62"/>
                  <a:pt x="21" y="61"/>
                </a:cubicBezTo>
                <a:cubicBezTo>
                  <a:pt x="21" y="59"/>
                  <a:pt x="21" y="59"/>
                  <a:pt x="21" y="59"/>
                </a:cubicBezTo>
                <a:cubicBezTo>
                  <a:pt x="32" y="59"/>
                  <a:pt x="32" y="59"/>
                  <a:pt x="32" y="59"/>
                </a:cubicBezTo>
                <a:close/>
                <a:moveTo>
                  <a:pt x="26" y="15"/>
                </a:moveTo>
                <a:cubicBezTo>
                  <a:pt x="34" y="15"/>
                  <a:pt x="40" y="21"/>
                  <a:pt x="40" y="29"/>
                </a:cubicBezTo>
                <a:cubicBezTo>
                  <a:pt x="40" y="37"/>
                  <a:pt x="33" y="39"/>
                  <a:pt x="33" y="52"/>
                </a:cubicBezTo>
                <a:cubicBezTo>
                  <a:pt x="20" y="52"/>
                  <a:pt x="20" y="52"/>
                  <a:pt x="20" y="52"/>
                </a:cubicBezTo>
                <a:cubicBezTo>
                  <a:pt x="20" y="39"/>
                  <a:pt x="12" y="37"/>
                  <a:pt x="12" y="29"/>
                </a:cubicBezTo>
                <a:cubicBezTo>
                  <a:pt x="12" y="21"/>
                  <a:pt x="19" y="15"/>
                  <a:pt x="26" y="15"/>
                </a:cubicBezTo>
                <a:cubicBezTo>
                  <a:pt x="26" y="15"/>
                  <a:pt x="26" y="15"/>
                  <a:pt x="26" y="15"/>
                </a:cubicBezTo>
                <a:close/>
                <a:moveTo>
                  <a:pt x="28" y="17"/>
                </a:moveTo>
                <a:cubicBezTo>
                  <a:pt x="29" y="17"/>
                  <a:pt x="29" y="17"/>
                  <a:pt x="29" y="17"/>
                </a:cubicBezTo>
                <a:cubicBezTo>
                  <a:pt x="31" y="18"/>
                  <a:pt x="32" y="19"/>
                  <a:pt x="34" y="20"/>
                </a:cubicBezTo>
                <a:cubicBezTo>
                  <a:pt x="33" y="19"/>
                  <a:pt x="33" y="19"/>
                  <a:pt x="32" y="19"/>
                </a:cubicBezTo>
                <a:cubicBezTo>
                  <a:pt x="31" y="19"/>
                  <a:pt x="31" y="19"/>
                  <a:pt x="31" y="19"/>
                </a:cubicBezTo>
                <a:cubicBezTo>
                  <a:pt x="30" y="19"/>
                  <a:pt x="30" y="19"/>
                  <a:pt x="29" y="18"/>
                </a:cubicBezTo>
                <a:cubicBezTo>
                  <a:pt x="28" y="19"/>
                  <a:pt x="27" y="19"/>
                  <a:pt x="26" y="19"/>
                </a:cubicBezTo>
                <a:cubicBezTo>
                  <a:pt x="24" y="20"/>
                  <a:pt x="22" y="21"/>
                  <a:pt x="20" y="22"/>
                </a:cubicBezTo>
                <a:cubicBezTo>
                  <a:pt x="19" y="23"/>
                  <a:pt x="19" y="23"/>
                  <a:pt x="19" y="23"/>
                </a:cubicBezTo>
                <a:cubicBezTo>
                  <a:pt x="18" y="25"/>
                  <a:pt x="17" y="27"/>
                  <a:pt x="17" y="29"/>
                </a:cubicBezTo>
                <a:cubicBezTo>
                  <a:pt x="16" y="30"/>
                  <a:pt x="16" y="30"/>
                  <a:pt x="16" y="30"/>
                </a:cubicBezTo>
                <a:cubicBezTo>
                  <a:pt x="16" y="31"/>
                  <a:pt x="16" y="33"/>
                  <a:pt x="16" y="34"/>
                </a:cubicBezTo>
                <a:cubicBezTo>
                  <a:pt x="16" y="33"/>
                  <a:pt x="16" y="33"/>
                  <a:pt x="15" y="32"/>
                </a:cubicBezTo>
                <a:cubicBezTo>
                  <a:pt x="15" y="31"/>
                  <a:pt x="15" y="31"/>
                  <a:pt x="15" y="31"/>
                </a:cubicBezTo>
                <a:cubicBezTo>
                  <a:pt x="15" y="29"/>
                  <a:pt x="15" y="28"/>
                  <a:pt x="15" y="26"/>
                </a:cubicBezTo>
                <a:cubicBezTo>
                  <a:pt x="15" y="25"/>
                  <a:pt x="15" y="25"/>
                  <a:pt x="15" y="25"/>
                </a:cubicBezTo>
                <a:cubicBezTo>
                  <a:pt x="16" y="24"/>
                  <a:pt x="17" y="22"/>
                  <a:pt x="18" y="21"/>
                </a:cubicBezTo>
                <a:cubicBezTo>
                  <a:pt x="19" y="20"/>
                  <a:pt x="19" y="20"/>
                  <a:pt x="19" y="20"/>
                </a:cubicBezTo>
                <a:cubicBezTo>
                  <a:pt x="20" y="19"/>
                  <a:pt x="22" y="18"/>
                  <a:pt x="24" y="17"/>
                </a:cubicBezTo>
                <a:cubicBezTo>
                  <a:pt x="25" y="17"/>
                  <a:pt x="25" y="17"/>
                  <a:pt x="26" y="17"/>
                </a:cubicBezTo>
                <a:cubicBezTo>
                  <a:pt x="27" y="17"/>
                  <a:pt x="28" y="17"/>
                  <a:pt x="28" y="17"/>
                </a:cubicBezTo>
                <a:cubicBezTo>
                  <a:pt x="28" y="17"/>
                  <a:pt x="28" y="17"/>
                  <a:pt x="28" y="17"/>
                </a:cubicBezTo>
                <a:close/>
                <a:moveTo>
                  <a:pt x="25" y="0"/>
                </a:moveTo>
                <a:cubicBezTo>
                  <a:pt x="28" y="0"/>
                  <a:pt x="28" y="0"/>
                  <a:pt x="28" y="0"/>
                </a:cubicBezTo>
                <a:cubicBezTo>
                  <a:pt x="28" y="10"/>
                  <a:pt x="28" y="10"/>
                  <a:pt x="28" y="10"/>
                </a:cubicBezTo>
                <a:cubicBezTo>
                  <a:pt x="28" y="10"/>
                  <a:pt x="27" y="10"/>
                  <a:pt x="27" y="10"/>
                </a:cubicBezTo>
                <a:cubicBezTo>
                  <a:pt x="26" y="10"/>
                  <a:pt x="25" y="10"/>
                  <a:pt x="25" y="10"/>
                </a:cubicBezTo>
                <a:cubicBezTo>
                  <a:pt x="25" y="0"/>
                  <a:pt x="25" y="0"/>
                  <a:pt x="25" y="0"/>
                </a:cubicBezTo>
                <a:close/>
                <a:moveTo>
                  <a:pt x="44" y="7"/>
                </a:moveTo>
                <a:cubicBezTo>
                  <a:pt x="47" y="10"/>
                  <a:pt x="47" y="10"/>
                  <a:pt x="47" y="10"/>
                </a:cubicBezTo>
                <a:cubicBezTo>
                  <a:pt x="40" y="16"/>
                  <a:pt x="40" y="16"/>
                  <a:pt x="40" y="16"/>
                </a:cubicBezTo>
                <a:cubicBezTo>
                  <a:pt x="40" y="15"/>
                  <a:pt x="39" y="14"/>
                  <a:pt x="38" y="14"/>
                </a:cubicBezTo>
                <a:cubicBezTo>
                  <a:pt x="44" y="7"/>
                  <a:pt x="44" y="7"/>
                  <a:pt x="44" y="7"/>
                </a:cubicBezTo>
                <a:close/>
                <a:moveTo>
                  <a:pt x="14" y="42"/>
                </a:moveTo>
                <a:cubicBezTo>
                  <a:pt x="9" y="47"/>
                  <a:pt x="9" y="47"/>
                  <a:pt x="9" y="47"/>
                </a:cubicBezTo>
                <a:cubicBezTo>
                  <a:pt x="6" y="45"/>
                  <a:pt x="6" y="45"/>
                  <a:pt x="6" y="45"/>
                </a:cubicBezTo>
                <a:cubicBezTo>
                  <a:pt x="11" y="40"/>
                  <a:pt x="11" y="40"/>
                  <a:pt x="11" y="40"/>
                </a:cubicBezTo>
                <a:cubicBezTo>
                  <a:pt x="12" y="41"/>
                  <a:pt x="13" y="42"/>
                  <a:pt x="14" y="42"/>
                </a:cubicBezTo>
                <a:cubicBezTo>
                  <a:pt x="14" y="42"/>
                  <a:pt x="14" y="42"/>
                  <a:pt x="14" y="42"/>
                </a:cubicBezTo>
                <a:close/>
                <a:moveTo>
                  <a:pt x="9" y="7"/>
                </a:moveTo>
                <a:cubicBezTo>
                  <a:pt x="6" y="10"/>
                  <a:pt x="6" y="10"/>
                  <a:pt x="6" y="10"/>
                </a:cubicBezTo>
                <a:cubicBezTo>
                  <a:pt x="13" y="16"/>
                  <a:pt x="13" y="16"/>
                  <a:pt x="13" y="16"/>
                </a:cubicBezTo>
                <a:cubicBezTo>
                  <a:pt x="14" y="15"/>
                  <a:pt x="14" y="14"/>
                  <a:pt x="15" y="14"/>
                </a:cubicBezTo>
                <a:cubicBezTo>
                  <a:pt x="9" y="7"/>
                  <a:pt x="9" y="7"/>
                  <a:pt x="9" y="7"/>
                </a:cubicBezTo>
                <a:close/>
                <a:moveTo>
                  <a:pt x="39" y="42"/>
                </a:moveTo>
                <a:cubicBezTo>
                  <a:pt x="44" y="47"/>
                  <a:pt x="44" y="47"/>
                  <a:pt x="44" y="47"/>
                </a:cubicBezTo>
                <a:cubicBezTo>
                  <a:pt x="47" y="45"/>
                  <a:pt x="47" y="45"/>
                  <a:pt x="47" y="45"/>
                </a:cubicBezTo>
                <a:cubicBezTo>
                  <a:pt x="42" y="40"/>
                  <a:pt x="42" y="40"/>
                  <a:pt x="42" y="40"/>
                </a:cubicBezTo>
                <a:cubicBezTo>
                  <a:pt x="41" y="41"/>
                  <a:pt x="40" y="42"/>
                  <a:pt x="39" y="42"/>
                </a:cubicBezTo>
                <a:cubicBezTo>
                  <a:pt x="39" y="42"/>
                  <a:pt x="39" y="42"/>
                  <a:pt x="39" y="42"/>
                </a:cubicBezTo>
                <a:close/>
                <a:moveTo>
                  <a:pt x="53" y="26"/>
                </a:moveTo>
                <a:cubicBezTo>
                  <a:pt x="53" y="29"/>
                  <a:pt x="53" y="29"/>
                  <a:pt x="53" y="29"/>
                </a:cubicBezTo>
                <a:cubicBezTo>
                  <a:pt x="45" y="29"/>
                  <a:pt x="45" y="29"/>
                  <a:pt x="45" y="29"/>
                </a:cubicBezTo>
                <a:cubicBezTo>
                  <a:pt x="45" y="29"/>
                  <a:pt x="45" y="29"/>
                  <a:pt x="45" y="29"/>
                </a:cubicBezTo>
                <a:cubicBezTo>
                  <a:pt x="45" y="28"/>
                  <a:pt x="45" y="27"/>
                  <a:pt x="45" y="26"/>
                </a:cubicBezTo>
                <a:cubicBezTo>
                  <a:pt x="53" y="26"/>
                  <a:pt x="53" y="26"/>
                  <a:pt x="53" y="26"/>
                </a:cubicBezTo>
                <a:close/>
                <a:moveTo>
                  <a:pt x="8" y="29"/>
                </a:moveTo>
                <a:cubicBezTo>
                  <a:pt x="0" y="29"/>
                  <a:pt x="0" y="29"/>
                  <a:pt x="0" y="29"/>
                </a:cubicBezTo>
                <a:cubicBezTo>
                  <a:pt x="0" y="26"/>
                  <a:pt x="0" y="26"/>
                  <a:pt x="0" y="26"/>
                </a:cubicBezTo>
                <a:cubicBezTo>
                  <a:pt x="8" y="26"/>
                  <a:pt x="8" y="26"/>
                  <a:pt x="8" y="26"/>
                </a:cubicBezTo>
                <a:cubicBezTo>
                  <a:pt x="8" y="27"/>
                  <a:pt x="8" y="28"/>
                  <a:pt x="8" y="29"/>
                </a:cubicBezTo>
                <a:cubicBezTo>
                  <a:pt x="8" y="29"/>
                  <a:pt x="8" y="29"/>
                  <a:pt x="8" y="29"/>
                </a:cubicBezTo>
                <a:cubicBezTo>
                  <a:pt x="8" y="29"/>
                  <a:pt x="8" y="29"/>
                  <a:pt x="8" y="29"/>
                </a:cubicBezTo>
                <a:close/>
              </a:path>
            </a:pathLst>
          </a:custGeom>
          <a:solidFill>
            <a:sysClr val="window" lastClr="FFFFFF"/>
          </a:solidFill>
          <a:ln>
            <a:noFill/>
          </a:ln>
        </p:spPr>
        <p:txBody>
          <a:bodyPr vert="horz" wrap="square" lIns="68580" tIns="34290" rIns="68580" bIns="34290" numCol="1" anchor="t" anchorCtr="0" compatLnSpc="1">
            <a:normAutofit fontScale="82500" lnSpcReduction="20000"/>
          </a:bodyPr>
          <a:lstStyle/>
          <a:p>
            <a:pPr fontAlgn="auto">
              <a:lnSpc>
                <a:spcPct val="13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77" name="文本框 176"/>
          <p:cNvSpPr txBox="1"/>
          <p:nvPr>
            <p:custDataLst>
              <p:tags r:id="rId14"/>
            </p:custDataLst>
          </p:nvPr>
        </p:nvSpPr>
        <p:spPr>
          <a:xfrm>
            <a:off x="5441950" y="2863850"/>
            <a:ext cx="2253615" cy="434975"/>
          </a:xfrm>
          <a:prstGeom prst="rect">
            <a:avLst/>
          </a:prstGeom>
          <a:noFill/>
        </p:spPr>
        <p:txBody>
          <a:bodyPr wrap="square" rtlCol="0" anchor="ctr" anchorCtr="0">
            <a:normAutofit/>
          </a:bodyPr>
          <a:lstStyle/>
          <a:p>
            <a:pPr fontAlgn="auto">
              <a:lnSpc>
                <a:spcPct val="120000"/>
              </a:lnSpc>
            </a:pPr>
            <a:r>
              <a:rPr lang="en-US" altLang="zh-CN" sz="1200" spc="150">
                <a:uFillTx/>
                <a:latin typeface="Arial" panose="020B0604020202020204" pitchFamily="34" charset="0"/>
                <a:ea typeface="微软雅黑" panose="020B0503020204020204" pitchFamily="34" charset="-122"/>
                <a:sym typeface="Arial" panose="020B0604020202020204" pitchFamily="34" charset="0"/>
              </a:rPr>
              <a:t>bug</a:t>
            </a:r>
            <a:r>
              <a:rPr lang="zh-CN" altLang="en-US" sz="1200" spc="150">
                <a:uFillTx/>
                <a:latin typeface="Arial" panose="020B0604020202020204" pitchFamily="34" charset="0"/>
                <a:ea typeface="微软雅黑" panose="020B0503020204020204" pitchFamily="34" charset="-122"/>
                <a:sym typeface="Arial" panose="020B0604020202020204" pitchFamily="34" charset="0"/>
              </a:rPr>
              <a:t>案例</a:t>
            </a:r>
          </a:p>
        </p:txBody>
      </p:sp>
      <p:sp>
        <p:nvSpPr>
          <p:cNvPr id="148" name="圆角矩形 147"/>
          <p:cNvSpPr/>
          <p:nvPr>
            <p:custDataLst>
              <p:tags r:id="rId15"/>
            </p:custDataLst>
          </p:nvPr>
        </p:nvSpPr>
        <p:spPr>
          <a:xfrm>
            <a:off x="4925695" y="3545840"/>
            <a:ext cx="491490" cy="495300"/>
          </a:xfrm>
          <a:prstGeom prst="roundRect">
            <a:avLst>
              <a:gd name="adj" fmla="val 50000"/>
            </a:avLst>
          </a:prstGeom>
          <a:solidFill>
            <a:srgbClr val="69A35B"/>
          </a:solidFill>
          <a:ln>
            <a:solidFill>
              <a:srgbClr val="69A35B">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61" name="Freeform 60"/>
          <p:cNvSpPr>
            <a:spLocks noEditPoints="1"/>
          </p:cNvSpPr>
          <p:nvPr>
            <p:custDataLst>
              <p:tags r:id="rId16"/>
            </p:custDataLst>
          </p:nvPr>
        </p:nvSpPr>
        <p:spPr bwMode="auto">
          <a:xfrm>
            <a:off x="5059680" y="3709035"/>
            <a:ext cx="239395" cy="161290"/>
          </a:xfrm>
          <a:custGeom>
            <a:avLst/>
            <a:gdLst>
              <a:gd name="T0" fmla="*/ 56 w 61"/>
              <a:gd name="T1" fmla="*/ 3 h 41"/>
              <a:gd name="T2" fmla="*/ 55 w 61"/>
              <a:gd name="T3" fmla="*/ 0 h 41"/>
              <a:gd name="T4" fmla="*/ 47 w 61"/>
              <a:gd name="T5" fmla="*/ 1 h 41"/>
              <a:gd name="T6" fmla="*/ 10 w 61"/>
              <a:gd name="T7" fmla="*/ 3 h 41"/>
              <a:gd name="T8" fmla="*/ 9 w 61"/>
              <a:gd name="T9" fmla="*/ 0 h 41"/>
              <a:gd name="T10" fmla="*/ 6 w 61"/>
              <a:gd name="T11" fmla="*/ 1 h 41"/>
              <a:gd name="T12" fmla="*/ 2 w 61"/>
              <a:gd name="T13" fmla="*/ 3 h 41"/>
              <a:gd name="T14" fmla="*/ 0 w 61"/>
              <a:gd name="T15" fmla="*/ 40 h 41"/>
              <a:gd name="T16" fmla="*/ 59 w 61"/>
              <a:gd name="T17" fmla="*/ 41 h 41"/>
              <a:gd name="T18" fmla="*/ 61 w 61"/>
              <a:gd name="T19" fmla="*/ 4 h 41"/>
              <a:gd name="T20" fmla="*/ 59 w 61"/>
              <a:gd name="T21" fmla="*/ 3 h 41"/>
              <a:gd name="T22" fmla="*/ 5 w 61"/>
              <a:gd name="T23" fmla="*/ 8 h 41"/>
              <a:gd name="T24" fmla="*/ 10 w 61"/>
              <a:gd name="T25" fmla="*/ 8 h 41"/>
              <a:gd name="T26" fmla="*/ 8 w 61"/>
              <a:gd name="T27" fmla="*/ 5 h 41"/>
              <a:gd name="T28" fmla="*/ 48 w 61"/>
              <a:gd name="T29" fmla="*/ 6 h 41"/>
              <a:gd name="T30" fmla="*/ 47 w 61"/>
              <a:gd name="T31" fmla="*/ 8 h 41"/>
              <a:gd name="T32" fmla="*/ 55 w 61"/>
              <a:gd name="T33" fmla="*/ 9 h 41"/>
              <a:gd name="T34" fmla="*/ 56 w 61"/>
              <a:gd name="T35" fmla="*/ 7 h 41"/>
              <a:gd name="T36" fmla="*/ 55 w 61"/>
              <a:gd name="T37" fmla="*/ 6 h 41"/>
              <a:gd name="T38" fmla="*/ 48 w 61"/>
              <a:gd name="T39" fmla="*/ 22 h 41"/>
              <a:gd name="T40" fmla="*/ 14 w 61"/>
              <a:gd name="T41" fmla="*/ 22 h 41"/>
              <a:gd name="T42" fmla="*/ 31 w 61"/>
              <a:gd name="T43" fmla="*/ 5 h 41"/>
              <a:gd name="T44" fmla="*/ 44 w 61"/>
              <a:gd name="T45" fmla="*/ 22 h 41"/>
              <a:gd name="T46" fmla="*/ 17 w 61"/>
              <a:gd name="T47" fmla="*/ 22 h 41"/>
              <a:gd name="T48" fmla="*/ 31 w 61"/>
              <a:gd name="T49" fmla="*/ 8 h 41"/>
              <a:gd name="T50" fmla="*/ 40 w 61"/>
              <a:gd name="T51" fmla="*/ 22 h 41"/>
              <a:gd name="T52" fmla="*/ 21 w 61"/>
              <a:gd name="T53" fmla="*/ 22 h 41"/>
              <a:gd name="T54" fmla="*/ 31 w 61"/>
              <a:gd name="T55" fmla="*/ 12 h 41"/>
              <a:gd name="T56" fmla="*/ 36 w 61"/>
              <a:gd name="T57" fmla="*/ 17 h 41"/>
              <a:gd name="T58" fmla="*/ 24 w 61"/>
              <a:gd name="T59" fmla="*/ 24 h 41"/>
              <a:gd name="T60" fmla="*/ 23 w 61"/>
              <a:gd name="T61" fmla="*/ 22 h 41"/>
              <a:gd name="T62" fmla="*/ 31 w 6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1">
                <a:moveTo>
                  <a:pt x="59" y="3"/>
                </a:moveTo>
                <a:cubicBezTo>
                  <a:pt x="56" y="3"/>
                  <a:pt x="56" y="3"/>
                  <a:pt x="56" y="3"/>
                </a:cubicBezTo>
                <a:cubicBezTo>
                  <a:pt x="56" y="1"/>
                  <a:pt x="56" y="1"/>
                  <a:pt x="56" y="1"/>
                </a:cubicBezTo>
                <a:cubicBezTo>
                  <a:pt x="56" y="1"/>
                  <a:pt x="55" y="0"/>
                  <a:pt x="55" y="0"/>
                </a:cubicBezTo>
                <a:cubicBezTo>
                  <a:pt x="48" y="0"/>
                  <a:pt x="48" y="0"/>
                  <a:pt x="48" y="0"/>
                </a:cubicBezTo>
                <a:cubicBezTo>
                  <a:pt x="47" y="0"/>
                  <a:pt x="47" y="1"/>
                  <a:pt x="47" y="1"/>
                </a:cubicBezTo>
                <a:cubicBezTo>
                  <a:pt x="47" y="3"/>
                  <a:pt x="47" y="3"/>
                  <a:pt x="47" y="3"/>
                </a:cubicBezTo>
                <a:cubicBezTo>
                  <a:pt x="10" y="3"/>
                  <a:pt x="10" y="3"/>
                  <a:pt x="10" y="3"/>
                </a:cubicBezTo>
                <a:cubicBezTo>
                  <a:pt x="10" y="1"/>
                  <a:pt x="10" y="1"/>
                  <a:pt x="10" y="1"/>
                </a:cubicBezTo>
                <a:cubicBezTo>
                  <a:pt x="10" y="1"/>
                  <a:pt x="10" y="0"/>
                  <a:pt x="9" y="0"/>
                </a:cubicBezTo>
                <a:cubicBezTo>
                  <a:pt x="7" y="0"/>
                  <a:pt x="7" y="0"/>
                  <a:pt x="7" y="0"/>
                </a:cubicBezTo>
                <a:cubicBezTo>
                  <a:pt x="6" y="0"/>
                  <a:pt x="6" y="1"/>
                  <a:pt x="6" y="1"/>
                </a:cubicBezTo>
                <a:cubicBezTo>
                  <a:pt x="6" y="3"/>
                  <a:pt x="6" y="3"/>
                  <a:pt x="6" y="3"/>
                </a:cubicBezTo>
                <a:cubicBezTo>
                  <a:pt x="2" y="3"/>
                  <a:pt x="2" y="3"/>
                  <a:pt x="2" y="3"/>
                </a:cubicBezTo>
                <a:cubicBezTo>
                  <a:pt x="1" y="3"/>
                  <a:pt x="0" y="3"/>
                  <a:pt x="0" y="4"/>
                </a:cubicBezTo>
                <a:cubicBezTo>
                  <a:pt x="0" y="40"/>
                  <a:pt x="0" y="40"/>
                  <a:pt x="0" y="40"/>
                </a:cubicBezTo>
                <a:cubicBezTo>
                  <a:pt x="0" y="41"/>
                  <a:pt x="1" y="41"/>
                  <a:pt x="2" y="41"/>
                </a:cubicBezTo>
                <a:cubicBezTo>
                  <a:pt x="59" y="41"/>
                  <a:pt x="59" y="41"/>
                  <a:pt x="59" y="41"/>
                </a:cubicBezTo>
                <a:cubicBezTo>
                  <a:pt x="60" y="41"/>
                  <a:pt x="61" y="41"/>
                  <a:pt x="61" y="40"/>
                </a:cubicBezTo>
                <a:cubicBezTo>
                  <a:pt x="61" y="4"/>
                  <a:pt x="61" y="4"/>
                  <a:pt x="61" y="4"/>
                </a:cubicBezTo>
                <a:cubicBezTo>
                  <a:pt x="61" y="3"/>
                  <a:pt x="60" y="3"/>
                  <a:pt x="59" y="3"/>
                </a:cubicBezTo>
                <a:cubicBezTo>
                  <a:pt x="59" y="3"/>
                  <a:pt x="59" y="3"/>
                  <a:pt x="59" y="3"/>
                </a:cubicBezTo>
                <a:close/>
                <a:moveTo>
                  <a:pt x="8" y="5"/>
                </a:moveTo>
                <a:cubicBezTo>
                  <a:pt x="6" y="5"/>
                  <a:pt x="5" y="6"/>
                  <a:pt x="5" y="8"/>
                </a:cubicBezTo>
                <a:cubicBezTo>
                  <a:pt x="5" y="9"/>
                  <a:pt x="6" y="10"/>
                  <a:pt x="8" y="10"/>
                </a:cubicBezTo>
                <a:cubicBezTo>
                  <a:pt x="9" y="10"/>
                  <a:pt x="10" y="9"/>
                  <a:pt x="10" y="8"/>
                </a:cubicBezTo>
                <a:cubicBezTo>
                  <a:pt x="10" y="6"/>
                  <a:pt x="9" y="5"/>
                  <a:pt x="8" y="5"/>
                </a:cubicBezTo>
                <a:cubicBezTo>
                  <a:pt x="8" y="5"/>
                  <a:pt x="8" y="5"/>
                  <a:pt x="8" y="5"/>
                </a:cubicBezTo>
                <a:close/>
                <a:moveTo>
                  <a:pt x="55" y="6"/>
                </a:moveTo>
                <a:cubicBezTo>
                  <a:pt x="48" y="6"/>
                  <a:pt x="48" y="6"/>
                  <a:pt x="48" y="6"/>
                </a:cubicBezTo>
                <a:cubicBezTo>
                  <a:pt x="47" y="6"/>
                  <a:pt x="47" y="7"/>
                  <a:pt x="47" y="7"/>
                </a:cubicBezTo>
                <a:cubicBezTo>
                  <a:pt x="47" y="8"/>
                  <a:pt x="47" y="8"/>
                  <a:pt x="47" y="8"/>
                </a:cubicBezTo>
                <a:cubicBezTo>
                  <a:pt x="47" y="9"/>
                  <a:pt x="47" y="9"/>
                  <a:pt x="48" y="9"/>
                </a:cubicBezTo>
                <a:cubicBezTo>
                  <a:pt x="55" y="9"/>
                  <a:pt x="55" y="9"/>
                  <a:pt x="55" y="9"/>
                </a:cubicBezTo>
                <a:cubicBezTo>
                  <a:pt x="55" y="9"/>
                  <a:pt x="56" y="9"/>
                  <a:pt x="56" y="8"/>
                </a:cubicBezTo>
                <a:cubicBezTo>
                  <a:pt x="56" y="7"/>
                  <a:pt x="56" y="7"/>
                  <a:pt x="56" y="7"/>
                </a:cubicBezTo>
                <a:cubicBezTo>
                  <a:pt x="56" y="7"/>
                  <a:pt x="55" y="6"/>
                  <a:pt x="55" y="6"/>
                </a:cubicBezTo>
                <a:cubicBezTo>
                  <a:pt x="55" y="6"/>
                  <a:pt x="55" y="6"/>
                  <a:pt x="55" y="6"/>
                </a:cubicBezTo>
                <a:close/>
                <a:moveTo>
                  <a:pt x="31" y="5"/>
                </a:moveTo>
                <a:cubicBezTo>
                  <a:pt x="40" y="5"/>
                  <a:pt x="48" y="13"/>
                  <a:pt x="48" y="22"/>
                </a:cubicBezTo>
                <a:cubicBezTo>
                  <a:pt x="48" y="31"/>
                  <a:pt x="40" y="39"/>
                  <a:pt x="31" y="39"/>
                </a:cubicBezTo>
                <a:cubicBezTo>
                  <a:pt x="21" y="39"/>
                  <a:pt x="14" y="31"/>
                  <a:pt x="14" y="22"/>
                </a:cubicBezTo>
                <a:cubicBezTo>
                  <a:pt x="14" y="13"/>
                  <a:pt x="21" y="5"/>
                  <a:pt x="31" y="5"/>
                </a:cubicBezTo>
                <a:cubicBezTo>
                  <a:pt x="31" y="5"/>
                  <a:pt x="31" y="5"/>
                  <a:pt x="31" y="5"/>
                </a:cubicBezTo>
                <a:close/>
                <a:moveTo>
                  <a:pt x="31" y="8"/>
                </a:moveTo>
                <a:cubicBezTo>
                  <a:pt x="38" y="8"/>
                  <a:pt x="44" y="14"/>
                  <a:pt x="44" y="22"/>
                </a:cubicBezTo>
                <a:cubicBezTo>
                  <a:pt x="44" y="30"/>
                  <a:pt x="38" y="36"/>
                  <a:pt x="31" y="36"/>
                </a:cubicBezTo>
                <a:cubicBezTo>
                  <a:pt x="23" y="36"/>
                  <a:pt x="17" y="30"/>
                  <a:pt x="17" y="22"/>
                </a:cubicBezTo>
                <a:cubicBezTo>
                  <a:pt x="17" y="14"/>
                  <a:pt x="23" y="8"/>
                  <a:pt x="31" y="8"/>
                </a:cubicBezTo>
                <a:cubicBezTo>
                  <a:pt x="31" y="8"/>
                  <a:pt x="31" y="8"/>
                  <a:pt x="31" y="8"/>
                </a:cubicBezTo>
                <a:close/>
                <a:moveTo>
                  <a:pt x="31" y="12"/>
                </a:moveTo>
                <a:cubicBezTo>
                  <a:pt x="36" y="12"/>
                  <a:pt x="40" y="17"/>
                  <a:pt x="40" y="22"/>
                </a:cubicBezTo>
                <a:cubicBezTo>
                  <a:pt x="40" y="27"/>
                  <a:pt x="36" y="32"/>
                  <a:pt x="31" y="32"/>
                </a:cubicBezTo>
                <a:cubicBezTo>
                  <a:pt x="25" y="32"/>
                  <a:pt x="21" y="27"/>
                  <a:pt x="21" y="22"/>
                </a:cubicBezTo>
                <a:cubicBezTo>
                  <a:pt x="21" y="17"/>
                  <a:pt x="25" y="12"/>
                  <a:pt x="31" y="12"/>
                </a:cubicBezTo>
                <a:cubicBezTo>
                  <a:pt x="31" y="12"/>
                  <a:pt x="31" y="12"/>
                  <a:pt x="31" y="12"/>
                </a:cubicBezTo>
                <a:close/>
                <a:moveTo>
                  <a:pt x="31" y="15"/>
                </a:moveTo>
                <a:cubicBezTo>
                  <a:pt x="33" y="15"/>
                  <a:pt x="35" y="16"/>
                  <a:pt x="36" y="17"/>
                </a:cubicBezTo>
                <a:cubicBezTo>
                  <a:pt x="35" y="17"/>
                  <a:pt x="34" y="16"/>
                  <a:pt x="32" y="16"/>
                </a:cubicBezTo>
                <a:cubicBezTo>
                  <a:pt x="28" y="16"/>
                  <a:pt x="24" y="19"/>
                  <a:pt x="24" y="24"/>
                </a:cubicBezTo>
                <a:cubicBezTo>
                  <a:pt x="24" y="25"/>
                  <a:pt x="25" y="26"/>
                  <a:pt x="25" y="27"/>
                </a:cubicBezTo>
                <a:cubicBezTo>
                  <a:pt x="24" y="26"/>
                  <a:pt x="23" y="24"/>
                  <a:pt x="23" y="22"/>
                </a:cubicBezTo>
                <a:cubicBezTo>
                  <a:pt x="23" y="18"/>
                  <a:pt x="27" y="15"/>
                  <a:pt x="31" y="15"/>
                </a:cubicBezTo>
                <a:cubicBezTo>
                  <a:pt x="31" y="15"/>
                  <a:pt x="31" y="15"/>
                  <a:pt x="31" y="15"/>
                </a:cubicBezTo>
                <a:close/>
              </a:path>
            </a:pathLst>
          </a:custGeom>
          <a:solidFill>
            <a:sysClr val="window" lastClr="FFFFFF"/>
          </a:solidFill>
          <a:ln>
            <a:noFill/>
          </a:ln>
        </p:spPr>
        <p:txBody>
          <a:bodyPr vert="horz" wrap="square" lIns="68580" tIns="34290" rIns="68580" bIns="34290" numCol="1" anchor="t" anchorCtr="0" compatLnSpc="1">
            <a:normAutofit fontScale="40000" lnSpcReduction="20000"/>
          </a:bodyPr>
          <a:lstStyle/>
          <a:p>
            <a:pPr fontAlgn="auto">
              <a:lnSpc>
                <a:spcPct val="14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78" name="文本框 177"/>
          <p:cNvSpPr txBox="1"/>
          <p:nvPr>
            <p:custDataLst>
              <p:tags r:id="rId17"/>
            </p:custDataLst>
          </p:nvPr>
        </p:nvSpPr>
        <p:spPr>
          <a:xfrm>
            <a:off x="5441950" y="3567430"/>
            <a:ext cx="2253615" cy="434975"/>
          </a:xfrm>
          <a:prstGeom prst="rect">
            <a:avLst/>
          </a:prstGeom>
          <a:noFill/>
        </p:spPr>
        <p:txBody>
          <a:bodyPr wrap="square" rtlCol="0" anchor="ctr" anchorCtr="0">
            <a:normAutofit/>
          </a:bodyPr>
          <a:lstStyle/>
          <a:p>
            <a:pPr fontAlgn="auto">
              <a:lnSpc>
                <a:spcPct val="120000"/>
              </a:lnSpc>
            </a:pPr>
            <a:r>
              <a:rPr lang="en-US" altLang="zh-CN" sz="1200" spc="150">
                <a:uFillTx/>
                <a:latin typeface="Arial" panose="020B0604020202020204" pitchFamily="34" charset="0"/>
                <a:ea typeface="微软雅黑" panose="020B0503020204020204" pitchFamily="34" charset="-122"/>
                <a:sym typeface="Arial" panose="020B0604020202020204" pitchFamily="34" charset="0"/>
              </a:rPr>
              <a:t>bug</a:t>
            </a:r>
            <a:r>
              <a:rPr lang="zh-CN" altLang="en-US" sz="1200" spc="150">
                <a:uFillTx/>
                <a:latin typeface="Arial" panose="020B0604020202020204" pitchFamily="34" charset="0"/>
                <a:ea typeface="微软雅黑" panose="020B0503020204020204" pitchFamily="34" charset="-122"/>
                <a:sym typeface="Arial" panose="020B0604020202020204" pitchFamily="34" charset="0"/>
              </a:rPr>
              <a:t>的原因</a:t>
            </a:r>
          </a:p>
        </p:txBody>
      </p:sp>
      <p:sp>
        <p:nvSpPr>
          <p:cNvPr id="152" name="圆角矩形 151"/>
          <p:cNvSpPr/>
          <p:nvPr>
            <p:custDataLst>
              <p:tags r:id="rId18"/>
            </p:custDataLst>
          </p:nvPr>
        </p:nvSpPr>
        <p:spPr>
          <a:xfrm>
            <a:off x="4925695" y="4249420"/>
            <a:ext cx="491490" cy="495300"/>
          </a:xfrm>
          <a:prstGeom prst="roundRect">
            <a:avLst>
              <a:gd name="adj" fmla="val 50000"/>
            </a:avLst>
          </a:prstGeom>
          <a:solidFill>
            <a:srgbClr val="9BBB59"/>
          </a:solidFill>
          <a:ln>
            <a:solidFill>
              <a:srgbClr val="9BBB59">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59" name="Freeform 61"/>
          <p:cNvSpPr>
            <a:spLocks noEditPoints="1"/>
          </p:cNvSpPr>
          <p:nvPr>
            <p:custDataLst>
              <p:tags r:id="rId19"/>
            </p:custDataLst>
          </p:nvPr>
        </p:nvSpPr>
        <p:spPr bwMode="auto">
          <a:xfrm>
            <a:off x="5080635" y="4415155"/>
            <a:ext cx="200025" cy="164465"/>
          </a:xfrm>
          <a:custGeom>
            <a:avLst/>
            <a:gdLst>
              <a:gd name="T0" fmla="*/ 3 w 51"/>
              <a:gd name="T1" fmla="*/ 32 h 42"/>
              <a:gd name="T2" fmla="*/ 0 w 51"/>
              <a:gd name="T3" fmla="*/ 30 h 42"/>
              <a:gd name="T4" fmla="*/ 0 w 51"/>
              <a:gd name="T5" fmla="*/ 3 h 42"/>
              <a:gd name="T6" fmla="*/ 3 w 51"/>
              <a:gd name="T7" fmla="*/ 0 h 42"/>
              <a:gd name="T8" fmla="*/ 48 w 51"/>
              <a:gd name="T9" fmla="*/ 0 h 42"/>
              <a:gd name="T10" fmla="*/ 51 w 51"/>
              <a:gd name="T11" fmla="*/ 3 h 42"/>
              <a:gd name="T12" fmla="*/ 51 w 51"/>
              <a:gd name="T13" fmla="*/ 30 h 42"/>
              <a:gd name="T14" fmla="*/ 48 w 51"/>
              <a:gd name="T15" fmla="*/ 32 h 42"/>
              <a:gd name="T16" fmla="*/ 3 w 51"/>
              <a:gd name="T17" fmla="*/ 32 h 42"/>
              <a:gd name="T18" fmla="*/ 3 w 51"/>
              <a:gd name="T19" fmla="*/ 32 h 42"/>
              <a:gd name="T20" fmla="*/ 18 w 51"/>
              <a:gd name="T21" fmla="*/ 6 h 42"/>
              <a:gd name="T22" fmla="*/ 38 w 51"/>
              <a:gd name="T23" fmla="*/ 16 h 42"/>
              <a:gd name="T24" fmla="*/ 18 w 51"/>
              <a:gd name="T25" fmla="*/ 26 h 42"/>
              <a:gd name="T26" fmla="*/ 18 w 51"/>
              <a:gd name="T27" fmla="*/ 6 h 42"/>
              <a:gd name="T28" fmla="*/ 51 w 51"/>
              <a:gd name="T29" fmla="*/ 40 h 42"/>
              <a:gd name="T30" fmla="*/ 30 w 51"/>
              <a:gd name="T31" fmla="*/ 40 h 42"/>
              <a:gd name="T32" fmla="*/ 26 w 51"/>
              <a:gd name="T33" fmla="*/ 42 h 42"/>
              <a:gd name="T34" fmla="*/ 22 w 51"/>
              <a:gd name="T35" fmla="*/ 40 h 42"/>
              <a:gd name="T36" fmla="*/ 0 w 51"/>
              <a:gd name="T37" fmla="*/ 40 h 42"/>
              <a:gd name="T38" fmla="*/ 0 w 51"/>
              <a:gd name="T39" fmla="*/ 37 h 42"/>
              <a:gd name="T40" fmla="*/ 22 w 51"/>
              <a:gd name="T41" fmla="*/ 37 h 42"/>
              <a:gd name="T42" fmla="*/ 26 w 51"/>
              <a:gd name="T43" fmla="*/ 34 h 42"/>
              <a:gd name="T44" fmla="*/ 30 w 51"/>
              <a:gd name="T45" fmla="*/ 37 h 42"/>
              <a:gd name="T46" fmla="*/ 51 w 51"/>
              <a:gd name="T47" fmla="*/ 37 h 42"/>
              <a:gd name="T48" fmla="*/ 51 w 51"/>
              <a:gd name="T4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42">
                <a:moveTo>
                  <a:pt x="3" y="32"/>
                </a:moveTo>
                <a:cubicBezTo>
                  <a:pt x="2" y="32"/>
                  <a:pt x="0" y="31"/>
                  <a:pt x="0" y="30"/>
                </a:cubicBezTo>
                <a:cubicBezTo>
                  <a:pt x="0" y="21"/>
                  <a:pt x="0" y="12"/>
                  <a:pt x="0" y="3"/>
                </a:cubicBezTo>
                <a:cubicBezTo>
                  <a:pt x="0" y="1"/>
                  <a:pt x="2" y="0"/>
                  <a:pt x="3" y="0"/>
                </a:cubicBezTo>
                <a:cubicBezTo>
                  <a:pt x="48" y="0"/>
                  <a:pt x="48" y="0"/>
                  <a:pt x="48" y="0"/>
                </a:cubicBezTo>
                <a:cubicBezTo>
                  <a:pt x="50" y="0"/>
                  <a:pt x="51" y="1"/>
                  <a:pt x="51" y="3"/>
                </a:cubicBezTo>
                <a:cubicBezTo>
                  <a:pt x="51" y="12"/>
                  <a:pt x="51" y="21"/>
                  <a:pt x="51" y="30"/>
                </a:cubicBezTo>
                <a:cubicBezTo>
                  <a:pt x="51" y="31"/>
                  <a:pt x="50" y="32"/>
                  <a:pt x="48" y="32"/>
                </a:cubicBezTo>
                <a:cubicBezTo>
                  <a:pt x="26" y="32"/>
                  <a:pt x="26" y="32"/>
                  <a:pt x="3" y="32"/>
                </a:cubicBezTo>
                <a:cubicBezTo>
                  <a:pt x="3" y="32"/>
                  <a:pt x="3" y="32"/>
                  <a:pt x="3" y="32"/>
                </a:cubicBezTo>
                <a:close/>
                <a:moveTo>
                  <a:pt x="18" y="6"/>
                </a:moveTo>
                <a:cubicBezTo>
                  <a:pt x="38" y="16"/>
                  <a:pt x="38" y="16"/>
                  <a:pt x="38" y="16"/>
                </a:cubicBezTo>
                <a:cubicBezTo>
                  <a:pt x="18" y="26"/>
                  <a:pt x="18" y="26"/>
                  <a:pt x="18" y="26"/>
                </a:cubicBezTo>
                <a:cubicBezTo>
                  <a:pt x="18" y="6"/>
                  <a:pt x="18" y="6"/>
                  <a:pt x="18" y="6"/>
                </a:cubicBezTo>
                <a:close/>
                <a:moveTo>
                  <a:pt x="51" y="40"/>
                </a:moveTo>
                <a:cubicBezTo>
                  <a:pt x="30" y="40"/>
                  <a:pt x="30" y="40"/>
                  <a:pt x="30" y="40"/>
                </a:cubicBezTo>
                <a:cubicBezTo>
                  <a:pt x="29" y="41"/>
                  <a:pt x="27" y="42"/>
                  <a:pt x="26" y="42"/>
                </a:cubicBezTo>
                <a:cubicBezTo>
                  <a:pt x="24" y="42"/>
                  <a:pt x="22" y="41"/>
                  <a:pt x="22" y="40"/>
                </a:cubicBezTo>
                <a:cubicBezTo>
                  <a:pt x="0" y="40"/>
                  <a:pt x="0" y="40"/>
                  <a:pt x="0" y="40"/>
                </a:cubicBezTo>
                <a:cubicBezTo>
                  <a:pt x="0" y="37"/>
                  <a:pt x="0" y="37"/>
                  <a:pt x="0" y="37"/>
                </a:cubicBezTo>
                <a:cubicBezTo>
                  <a:pt x="22" y="37"/>
                  <a:pt x="22" y="37"/>
                  <a:pt x="22" y="37"/>
                </a:cubicBezTo>
                <a:cubicBezTo>
                  <a:pt x="22" y="35"/>
                  <a:pt x="24" y="34"/>
                  <a:pt x="26" y="34"/>
                </a:cubicBezTo>
                <a:cubicBezTo>
                  <a:pt x="27" y="34"/>
                  <a:pt x="29" y="35"/>
                  <a:pt x="30" y="37"/>
                </a:cubicBezTo>
                <a:cubicBezTo>
                  <a:pt x="51" y="37"/>
                  <a:pt x="51" y="37"/>
                  <a:pt x="51" y="37"/>
                </a:cubicBezTo>
                <a:cubicBezTo>
                  <a:pt x="51" y="40"/>
                  <a:pt x="51" y="40"/>
                  <a:pt x="51" y="40"/>
                </a:cubicBezTo>
                <a:close/>
              </a:path>
            </a:pathLst>
          </a:custGeom>
          <a:solidFill>
            <a:sysClr val="window" lastClr="FFFFFF"/>
          </a:solidFill>
          <a:ln>
            <a:noFill/>
          </a:ln>
        </p:spPr>
        <p:txBody>
          <a:bodyPr vert="horz" wrap="square" lIns="68580" tIns="34290" rIns="68580" bIns="34290" numCol="1" anchor="t" anchorCtr="0" compatLnSpc="1">
            <a:normAutofit fontScale="40000" lnSpcReduction="20000"/>
          </a:bodyPr>
          <a:lstStyle/>
          <a:p>
            <a:pPr fontAlgn="auto">
              <a:lnSpc>
                <a:spcPct val="14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79" name="文本框 178"/>
          <p:cNvSpPr txBox="1"/>
          <p:nvPr>
            <p:custDataLst>
              <p:tags r:id="rId20"/>
            </p:custDataLst>
          </p:nvPr>
        </p:nvSpPr>
        <p:spPr>
          <a:xfrm>
            <a:off x="5441950" y="4270375"/>
            <a:ext cx="2253615" cy="434975"/>
          </a:xfrm>
          <a:prstGeom prst="rect">
            <a:avLst/>
          </a:prstGeom>
          <a:noFill/>
        </p:spPr>
        <p:txBody>
          <a:bodyPr wrap="square" rtlCol="0" anchor="ctr" anchorCtr="0">
            <a:normAutofit/>
          </a:bodyPr>
          <a:lstStyle/>
          <a:p>
            <a:pPr fontAlgn="auto">
              <a:lnSpc>
                <a:spcPct val="120000"/>
              </a:lnSpc>
            </a:pPr>
            <a:r>
              <a:rPr lang="zh-CN" altLang="en-US" sz="1200" spc="150">
                <a:uFillTx/>
                <a:latin typeface="Arial" panose="020B0604020202020204" pitchFamily="34" charset="0"/>
                <a:ea typeface="微软雅黑" panose="020B0503020204020204" pitchFamily="34" charset="-122"/>
                <a:sym typeface="Arial" panose="020B0604020202020204" pitchFamily="34" charset="0"/>
              </a:rPr>
              <a:t>测试的终极目的</a:t>
            </a:r>
          </a:p>
        </p:txBody>
      </p:sp>
      <p:sp>
        <p:nvSpPr>
          <p:cNvPr id="156" name="圆角矩形 155"/>
          <p:cNvSpPr/>
          <p:nvPr>
            <p:custDataLst>
              <p:tags r:id="rId21"/>
            </p:custDataLst>
          </p:nvPr>
        </p:nvSpPr>
        <p:spPr>
          <a:xfrm>
            <a:off x="4925695" y="4953000"/>
            <a:ext cx="491490" cy="495300"/>
          </a:xfrm>
          <a:prstGeom prst="roundRect">
            <a:avLst>
              <a:gd name="adj" fmla="val 50000"/>
            </a:avLst>
          </a:prstGeom>
          <a:solidFill>
            <a:srgbClr val="FFC000"/>
          </a:solidFill>
          <a:ln>
            <a:solidFill>
              <a:srgbClr val="FFC000">
                <a:lumMod val="75000"/>
              </a:srgb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fontAlgn="auto">
              <a:lnSpc>
                <a:spcPct val="120000"/>
              </a:lnSpc>
            </a:pPr>
            <a:endParaRPr lang="zh-CN" altLang="en-US" sz="1350" dirty="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60" name="Freeform 67"/>
          <p:cNvSpPr>
            <a:spLocks noEditPoints="1"/>
          </p:cNvSpPr>
          <p:nvPr>
            <p:custDataLst>
              <p:tags r:id="rId22"/>
            </p:custDataLst>
          </p:nvPr>
        </p:nvSpPr>
        <p:spPr bwMode="auto">
          <a:xfrm>
            <a:off x="5071110" y="5093970"/>
            <a:ext cx="200025" cy="200025"/>
          </a:xfrm>
          <a:custGeom>
            <a:avLst/>
            <a:gdLst>
              <a:gd name="T0" fmla="*/ 137 w 184"/>
              <a:gd name="T1" fmla="*/ 65 h 184"/>
              <a:gd name="T2" fmla="*/ 47 w 184"/>
              <a:gd name="T3" fmla="*/ 65 h 184"/>
              <a:gd name="T4" fmla="*/ 47 w 184"/>
              <a:gd name="T5" fmla="*/ 55 h 184"/>
              <a:gd name="T6" fmla="*/ 137 w 184"/>
              <a:gd name="T7" fmla="*/ 55 h 184"/>
              <a:gd name="T8" fmla="*/ 137 w 184"/>
              <a:gd name="T9" fmla="*/ 55 h 184"/>
              <a:gd name="T10" fmla="*/ 137 w 184"/>
              <a:gd name="T11" fmla="*/ 65 h 184"/>
              <a:gd name="T12" fmla="*/ 137 w 184"/>
              <a:gd name="T13" fmla="*/ 65 h 184"/>
              <a:gd name="T14" fmla="*/ 137 w 184"/>
              <a:gd name="T15" fmla="*/ 87 h 184"/>
              <a:gd name="T16" fmla="*/ 47 w 184"/>
              <a:gd name="T17" fmla="*/ 87 h 184"/>
              <a:gd name="T18" fmla="*/ 47 w 184"/>
              <a:gd name="T19" fmla="*/ 76 h 184"/>
              <a:gd name="T20" fmla="*/ 137 w 184"/>
              <a:gd name="T21" fmla="*/ 76 h 184"/>
              <a:gd name="T22" fmla="*/ 137 w 184"/>
              <a:gd name="T23" fmla="*/ 76 h 184"/>
              <a:gd name="T24" fmla="*/ 137 w 184"/>
              <a:gd name="T25" fmla="*/ 87 h 184"/>
              <a:gd name="T26" fmla="*/ 137 w 184"/>
              <a:gd name="T27" fmla="*/ 87 h 184"/>
              <a:gd name="T28" fmla="*/ 94 w 184"/>
              <a:gd name="T29" fmla="*/ 0 h 184"/>
              <a:gd name="T30" fmla="*/ 184 w 184"/>
              <a:gd name="T31" fmla="*/ 62 h 184"/>
              <a:gd name="T32" fmla="*/ 184 w 184"/>
              <a:gd name="T33" fmla="*/ 62 h 184"/>
              <a:gd name="T34" fmla="*/ 151 w 184"/>
              <a:gd name="T35" fmla="*/ 83 h 184"/>
              <a:gd name="T36" fmla="*/ 151 w 184"/>
              <a:gd name="T37" fmla="*/ 40 h 184"/>
              <a:gd name="T38" fmla="*/ 32 w 184"/>
              <a:gd name="T39" fmla="*/ 40 h 184"/>
              <a:gd name="T40" fmla="*/ 32 w 184"/>
              <a:gd name="T41" fmla="*/ 83 h 184"/>
              <a:gd name="T42" fmla="*/ 0 w 184"/>
              <a:gd name="T43" fmla="*/ 62 h 184"/>
              <a:gd name="T44" fmla="*/ 0 w 184"/>
              <a:gd name="T45" fmla="*/ 62 h 184"/>
              <a:gd name="T46" fmla="*/ 94 w 184"/>
              <a:gd name="T47" fmla="*/ 0 h 184"/>
              <a:gd name="T48" fmla="*/ 94 w 184"/>
              <a:gd name="T49" fmla="*/ 0 h 184"/>
              <a:gd name="T50" fmla="*/ 184 w 184"/>
              <a:gd name="T51" fmla="*/ 73 h 184"/>
              <a:gd name="T52" fmla="*/ 184 w 184"/>
              <a:gd name="T53" fmla="*/ 174 h 184"/>
              <a:gd name="T54" fmla="*/ 112 w 184"/>
              <a:gd name="T55" fmla="*/ 123 h 184"/>
              <a:gd name="T56" fmla="*/ 184 w 184"/>
              <a:gd name="T57" fmla="*/ 73 h 184"/>
              <a:gd name="T58" fmla="*/ 184 w 184"/>
              <a:gd name="T59" fmla="*/ 73 h 184"/>
              <a:gd name="T60" fmla="*/ 72 w 184"/>
              <a:gd name="T61" fmla="*/ 123 h 184"/>
              <a:gd name="T62" fmla="*/ 0 w 184"/>
              <a:gd name="T63" fmla="*/ 174 h 184"/>
              <a:gd name="T64" fmla="*/ 0 w 184"/>
              <a:gd name="T65" fmla="*/ 73 h 184"/>
              <a:gd name="T66" fmla="*/ 72 w 184"/>
              <a:gd name="T67" fmla="*/ 123 h 184"/>
              <a:gd name="T68" fmla="*/ 72 w 184"/>
              <a:gd name="T69" fmla="*/ 123 h 184"/>
              <a:gd name="T70" fmla="*/ 184 w 184"/>
              <a:gd name="T71" fmla="*/ 184 h 184"/>
              <a:gd name="T72" fmla="*/ 0 w 184"/>
              <a:gd name="T73" fmla="*/ 184 h 184"/>
              <a:gd name="T74" fmla="*/ 94 w 184"/>
              <a:gd name="T75" fmla="*/ 123 h 184"/>
              <a:gd name="T76" fmla="*/ 184 w 184"/>
              <a:gd name="T77" fmla="*/ 184 h 184"/>
              <a:gd name="T78" fmla="*/ 184 w 184"/>
              <a:gd name="T79" fmla="*/ 184 h 184"/>
              <a:gd name="T80" fmla="*/ 115 w 184"/>
              <a:gd name="T81" fmla="*/ 109 h 184"/>
              <a:gd name="T82" fmla="*/ 68 w 184"/>
              <a:gd name="T83" fmla="*/ 109 h 184"/>
              <a:gd name="T84" fmla="*/ 54 w 184"/>
              <a:gd name="T85" fmla="*/ 98 h 184"/>
              <a:gd name="T86" fmla="*/ 130 w 184"/>
              <a:gd name="T87" fmla="*/ 98 h 184"/>
              <a:gd name="T88" fmla="*/ 115 w 184"/>
              <a:gd name="T89" fmla="*/ 109 h 184"/>
              <a:gd name="T90" fmla="*/ 115 w 184"/>
              <a:gd name="T91" fmla="*/ 10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4">
                <a:moveTo>
                  <a:pt x="137" y="65"/>
                </a:moveTo>
                <a:lnTo>
                  <a:pt x="47" y="65"/>
                </a:lnTo>
                <a:lnTo>
                  <a:pt x="47" y="55"/>
                </a:lnTo>
                <a:lnTo>
                  <a:pt x="137" y="55"/>
                </a:lnTo>
                <a:lnTo>
                  <a:pt x="137" y="55"/>
                </a:lnTo>
                <a:lnTo>
                  <a:pt x="137" y="65"/>
                </a:lnTo>
                <a:lnTo>
                  <a:pt x="137" y="65"/>
                </a:lnTo>
                <a:close/>
                <a:moveTo>
                  <a:pt x="137" y="87"/>
                </a:moveTo>
                <a:lnTo>
                  <a:pt x="47" y="87"/>
                </a:lnTo>
                <a:lnTo>
                  <a:pt x="47" y="76"/>
                </a:lnTo>
                <a:lnTo>
                  <a:pt x="137" y="76"/>
                </a:lnTo>
                <a:lnTo>
                  <a:pt x="137" y="76"/>
                </a:lnTo>
                <a:lnTo>
                  <a:pt x="137" y="87"/>
                </a:lnTo>
                <a:lnTo>
                  <a:pt x="137" y="87"/>
                </a:lnTo>
                <a:close/>
                <a:moveTo>
                  <a:pt x="94" y="0"/>
                </a:moveTo>
                <a:lnTo>
                  <a:pt x="184" y="62"/>
                </a:lnTo>
                <a:lnTo>
                  <a:pt x="184" y="62"/>
                </a:lnTo>
                <a:lnTo>
                  <a:pt x="151" y="83"/>
                </a:lnTo>
                <a:lnTo>
                  <a:pt x="151" y="40"/>
                </a:lnTo>
                <a:lnTo>
                  <a:pt x="32" y="40"/>
                </a:lnTo>
                <a:lnTo>
                  <a:pt x="32" y="83"/>
                </a:lnTo>
                <a:lnTo>
                  <a:pt x="0" y="62"/>
                </a:lnTo>
                <a:lnTo>
                  <a:pt x="0" y="62"/>
                </a:lnTo>
                <a:lnTo>
                  <a:pt x="94" y="0"/>
                </a:lnTo>
                <a:lnTo>
                  <a:pt x="94" y="0"/>
                </a:lnTo>
                <a:close/>
                <a:moveTo>
                  <a:pt x="184" y="73"/>
                </a:moveTo>
                <a:lnTo>
                  <a:pt x="184" y="174"/>
                </a:lnTo>
                <a:lnTo>
                  <a:pt x="112" y="123"/>
                </a:lnTo>
                <a:lnTo>
                  <a:pt x="184" y="73"/>
                </a:lnTo>
                <a:lnTo>
                  <a:pt x="184" y="73"/>
                </a:lnTo>
                <a:close/>
                <a:moveTo>
                  <a:pt x="72" y="123"/>
                </a:moveTo>
                <a:lnTo>
                  <a:pt x="0" y="174"/>
                </a:lnTo>
                <a:lnTo>
                  <a:pt x="0" y="73"/>
                </a:lnTo>
                <a:lnTo>
                  <a:pt x="72" y="123"/>
                </a:lnTo>
                <a:lnTo>
                  <a:pt x="72" y="123"/>
                </a:lnTo>
                <a:close/>
                <a:moveTo>
                  <a:pt x="184" y="184"/>
                </a:moveTo>
                <a:lnTo>
                  <a:pt x="0" y="184"/>
                </a:lnTo>
                <a:lnTo>
                  <a:pt x="94" y="123"/>
                </a:lnTo>
                <a:lnTo>
                  <a:pt x="184" y="184"/>
                </a:lnTo>
                <a:lnTo>
                  <a:pt x="184" y="184"/>
                </a:lnTo>
                <a:close/>
                <a:moveTo>
                  <a:pt x="115" y="109"/>
                </a:moveTo>
                <a:lnTo>
                  <a:pt x="68" y="109"/>
                </a:lnTo>
                <a:lnTo>
                  <a:pt x="54" y="98"/>
                </a:lnTo>
                <a:lnTo>
                  <a:pt x="130" y="98"/>
                </a:lnTo>
                <a:lnTo>
                  <a:pt x="115" y="109"/>
                </a:lnTo>
                <a:lnTo>
                  <a:pt x="115" y="109"/>
                </a:lnTo>
                <a:close/>
              </a:path>
            </a:pathLst>
          </a:custGeom>
          <a:solidFill>
            <a:sysClr val="window" lastClr="FFFFFF"/>
          </a:solidFill>
          <a:ln>
            <a:noFill/>
          </a:ln>
        </p:spPr>
        <p:txBody>
          <a:bodyPr vert="horz" wrap="square" lIns="68580" tIns="34290" rIns="68580" bIns="34290" numCol="1" anchor="t" anchorCtr="0" compatLnSpc="1">
            <a:normAutofit fontScale="50000" lnSpcReduction="20000"/>
          </a:bodyPr>
          <a:lstStyle/>
          <a:p>
            <a:pPr fontAlgn="auto">
              <a:lnSpc>
                <a:spcPct val="140000"/>
              </a:lnSpc>
            </a:pPr>
            <a:endParaRPr lang="zh-CN" altLang="en-US" sz="135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80" name="文本框 179"/>
          <p:cNvSpPr txBox="1"/>
          <p:nvPr>
            <p:custDataLst>
              <p:tags r:id="rId23"/>
            </p:custDataLst>
          </p:nvPr>
        </p:nvSpPr>
        <p:spPr>
          <a:xfrm>
            <a:off x="5441950" y="4973955"/>
            <a:ext cx="2253615" cy="434975"/>
          </a:xfrm>
          <a:prstGeom prst="rect">
            <a:avLst/>
          </a:prstGeom>
          <a:noFill/>
        </p:spPr>
        <p:txBody>
          <a:bodyPr wrap="square" rtlCol="0" anchor="ctr" anchorCtr="0">
            <a:normAutofit/>
          </a:bodyPr>
          <a:lstStyle/>
          <a:p>
            <a:pPr fontAlgn="auto">
              <a:lnSpc>
                <a:spcPct val="120000"/>
              </a:lnSpc>
            </a:pPr>
            <a:r>
              <a:rPr lang="zh-CN" altLang="en-US" sz="1200" spc="150">
                <a:uFillTx/>
                <a:latin typeface="Arial" panose="020B0604020202020204" pitchFamily="34" charset="0"/>
                <a:ea typeface="微软雅黑" panose="020B0503020204020204" pitchFamily="34" charset="-122"/>
                <a:sym typeface="Arial" panose="020B0604020202020204" pitchFamily="34" charset="0"/>
              </a:rPr>
              <a:t>测试的发展</a:t>
            </a:r>
          </a:p>
        </p:txBody>
      </p:sp>
      <p:cxnSp>
        <p:nvCxnSpPr>
          <p:cNvPr id="6" name="直接连接符 5"/>
          <p:cNvCxnSpPr/>
          <p:nvPr>
            <p:custDataLst>
              <p:tags r:id="rId24"/>
            </p:custDataLst>
          </p:nvPr>
        </p:nvCxnSpPr>
        <p:spPr>
          <a:xfrm>
            <a:off x="4359910" y="1683385"/>
            <a:ext cx="0" cy="355346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7" name="直接连接符 6"/>
          <p:cNvCxnSpPr>
            <a:stCxn id="136" idx="1"/>
          </p:cNvCxnSpPr>
          <p:nvPr>
            <p:custDataLst>
              <p:tags r:id="rId25"/>
            </p:custDataLst>
          </p:nvPr>
        </p:nvCxnSpPr>
        <p:spPr>
          <a:xfrm flipH="1">
            <a:off x="4359910" y="168338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8" name="直接连接符 7"/>
          <p:cNvCxnSpPr/>
          <p:nvPr>
            <p:custDataLst>
              <p:tags r:id="rId26"/>
            </p:custDataLst>
          </p:nvPr>
        </p:nvCxnSpPr>
        <p:spPr>
          <a:xfrm flipH="1">
            <a:off x="4359910" y="241109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9" name="直接连接符 8"/>
          <p:cNvCxnSpPr/>
          <p:nvPr>
            <p:custDataLst>
              <p:tags r:id="rId27"/>
            </p:custDataLst>
          </p:nvPr>
        </p:nvCxnSpPr>
        <p:spPr>
          <a:xfrm flipH="1">
            <a:off x="4359910" y="309689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28" name="直接连接符 127"/>
          <p:cNvCxnSpPr/>
          <p:nvPr>
            <p:custDataLst>
              <p:tags r:id="rId28"/>
            </p:custDataLst>
          </p:nvPr>
        </p:nvCxnSpPr>
        <p:spPr>
          <a:xfrm flipH="1">
            <a:off x="4359910" y="379793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29" name="直接连接符 128"/>
          <p:cNvCxnSpPr/>
          <p:nvPr>
            <p:custDataLst>
              <p:tags r:id="rId29"/>
            </p:custDataLst>
          </p:nvPr>
        </p:nvCxnSpPr>
        <p:spPr>
          <a:xfrm flipH="1">
            <a:off x="4359910" y="452945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cxnSp>
        <p:nvCxnSpPr>
          <p:cNvPr id="130" name="直接连接符 129"/>
          <p:cNvCxnSpPr/>
          <p:nvPr>
            <p:custDataLst>
              <p:tags r:id="rId30"/>
            </p:custDataLst>
          </p:nvPr>
        </p:nvCxnSpPr>
        <p:spPr>
          <a:xfrm flipH="1">
            <a:off x="4359910" y="5215255"/>
            <a:ext cx="565785"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155" name="repairing-service_75668"/>
          <p:cNvSpPr>
            <a:spLocks noChangeAspect="1"/>
          </p:cNvSpPr>
          <p:nvPr>
            <p:custDataLst>
              <p:tags r:id="rId31"/>
            </p:custDataLst>
          </p:nvPr>
        </p:nvSpPr>
        <p:spPr bwMode="auto">
          <a:xfrm>
            <a:off x="5054312" y="2270125"/>
            <a:ext cx="234256" cy="23368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9" h="3086">
                <a:moveTo>
                  <a:pt x="3076" y="1373"/>
                </a:moveTo>
                <a:cubicBezTo>
                  <a:pt x="3072" y="1330"/>
                  <a:pt x="3021" y="1297"/>
                  <a:pt x="2977" y="1297"/>
                </a:cubicBezTo>
                <a:cubicBezTo>
                  <a:pt x="2836" y="1297"/>
                  <a:pt x="2711" y="1215"/>
                  <a:pt x="2658" y="1086"/>
                </a:cubicBezTo>
                <a:cubicBezTo>
                  <a:pt x="2604" y="955"/>
                  <a:pt x="2639" y="802"/>
                  <a:pt x="2744" y="705"/>
                </a:cubicBezTo>
                <a:cubicBezTo>
                  <a:pt x="2777" y="675"/>
                  <a:pt x="2781" y="624"/>
                  <a:pt x="2754" y="589"/>
                </a:cubicBezTo>
                <a:cubicBezTo>
                  <a:pt x="2681" y="497"/>
                  <a:pt x="2599" y="414"/>
                  <a:pt x="2509" y="342"/>
                </a:cubicBezTo>
                <a:cubicBezTo>
                  <a:pt x="2474" y="314"/>
                  <a:pt x="2423" y="318"/>
                  <a:pt x="2392" y="352"/>
                </a:cubicBezTo>
                <a:cubicBezTo>
                  <a:pt x="2300" y="453"/>
                  <a:pt x="2135" y="491"/>
                  <a:pt x="2008" y="438"/>
                </a:cubicBezTo>
                <a:cubicBezTo>
                  <a:pt x="1875" y="382"/>
                  <a:pt x="1791" y="248"/>
                  <a:pt x="1800" y="103"/>
                </a:cubicBezTo>
                <a:cubicBezTo>
                  <a:pt x="1802" y="58"/>
                  <a:pt x="1769" y="19"/>
                  <a:pt x="1724" y="13"/>
                </a:cubicBezTo>
                <a:cubicBezTo>
                  <a:pt x="1609" y="0"/>
                  <a:pt x="1493" y="0"/>
                  <a:pt x="1377" y="12"/>
                </a:cubicBezTo>
                <a:cubicBezTo>
                  <a:pt x="1332" y="17"/>
                  <a:pt x="1299" y="56"/>
                  <a:pt x="1301" y="101"/>
                </a:cubicBezTo>
                <a:cubicBezTo>
                  <a:pt x="1306" y="244"/>
                  <a:pt x="1221" y="376"/>
                  <a:pt x="1090" y="429"/>
                </a:cubicBezTo>
                <a:cubicBezTo>
                  <a:pt x="964" y="481"/>
                  <a:pt x="800" y="443"/>
                  <a:pt x="708" y="343"/>
                </a:cubicBezTo>
                <a:cubicBezTo>
                  <a:pt x="678" y="309"/>
                  <a:pt x="627" y="305"/>
                  <a:pt x="592" y="333"/>
                </a:cubicBezTo>
                <a:cubicBezTo>
                  <a:pt x="499" y="405"/>
                  <a:pt x="415" y="488"/>
                  <a:pt x="342" y="579"/>
                </a:cubicBezTo>
                <a:cubicBezTo>
                  <a:pt x="314" y="615"/>
                  <a:pt x="318" y="666"/>
                  <a:pt x="352" y="696"/>
                </a:cubicBezTo>
                <a:cubicBezTo>
                  <a:pt x="459" y="794"/>
                  <a:pt x="494" y="948"/>
                  <a:pt x="438" y="1081"/>
                </a:cubicBezTo>
                <a:cubicBezTo>
                  <a:pt x="385" y="1208"/>
                  <a:pt x="253" y="1290"/>
                  <a:pt x="102" y="1290"/>
                </a:cubicBezTo>
                <a:cubicBezTo>
                  <a:pt x="54" y="1288"/>
                  <a:pt x="19" y="1321"/>
                  <a:pt x="13" y="1365"/>
                </a:cubicBezTo>
                <a:cubicBezTo>
                  <a:pt x="0" y="1481"/>
                  <a:pt x="0" y="1599"/>
                  <a:pt x="13" y="1716"/>
                </a:cubicBezTo>
                <a:cubicBezTo>
                  <a:pt x="18" y="1759"/>
                  <a:pt x="70" y="1792"/>
                  <a:pt x="114" y="1792"/>
                </a:cubicBezTo>
                <a:cubicBezTo>
                  <a:pt x="248" y="1788"/>
                  <a:pt x="377" y="1871"/>
                  <a:pt x="431" y="2003"/>
                </a:cubicBezTo>
                <a:cubicBezTo>
                  <a:pt x="485" y="2134"/>
                  <a:pt x="450" y="2287"/>
                  <a:pt x="345" y="2384"/>
                </a:cubicBezTo>
                <a:cubicBezTo>
                  <a:pt x="312" y="2414"/>
                  <a:pt x="308" y="2465"/>
                  <a:pt x="335" y="2500"/>
                </a:cubicBezTo>
                <a:cubicBezTo>
                  <a:pt x="407" y="2591"/>
                  <a:pt x="489" y="2674"/>
                  <a:pt x="579" y="2747"/>
                </a:cubicBezTo>
                <a:cubicBezTo>
                  <a:pt x="615" y="2775"/>
                  <a:pt x="666" y="2771"/>
                  <a:pt x="697" y="2738"/>
                </a:cubicBezTo>
                <a:cubicBezTo>
                  <a:pt x="789" y="2636"/>
                  <a:pt x="954" y="2598"/>
                  <a:pt x="1081" y="2651"/>
                </a:cubicBezTo>
                <a:cubicBezTo>
                  <a:pt x="1214" y="2707"/>
                  <a:pt x="1298" y="2841"/>
                  <a:pt x="1289" y="2986"/>
                </a:cubicBezTo>
                <a:cubicBezTo>
                  <a:pt x="1287" y="3031"/>
                  <a:pt x="1320" y="3071"/>
                  <a:pt x="1365" y="3076"/>
                </a:cubicBezTo>
                <a:cubicBezTo>
                  <a:pt x="1424" y="3083"/>
                  <a:pt x="1483" y="3086"/>
                  <a:pt x="1543" y="3086"/>
                </a:cubicBezTo>
                <a:cubicBezTo>
                  <a:pt x="1599" y="3086"/>
                  <a:pt x="1656" y="3083"/>
                  <a:pt x="1712" y="3077"/>
                </a:cubicBezTo>
                <a:cubicBezTo>
                  <a:pt x="1757" y="3072"/>
                  <a:pt x="1790" y="3033"/>
                  <a:pt x="1788" y="2988"/>
                </a:cubicBezTo>
                <a:cubicBezTo>
                  <a:pt x="1783" y="2846"/>
                  <a:pt x="1868" y="2713"/>
                  <a:pt x="1999" y="2660"/>
                </a:cubicBezTo>
                <a:cubicBezTo>
                  <a:pt x="2126" y="2608"/>
                  <a:pt x="2289" y="2646"/>
                  <a:pt x="2381" y="2747"/>
                </a:cubicBezTo>
                <a:cubicBezTo>
                  <a:pt x="2411" y="2780"/>
                  <a:pt x="2462" y="2784"/>
                  <a:pt x="2497" y="2756"/>
                </a:cubicBezTo>
                <a:cubicBezTo>
                  <a:pt x="2589" y="2684"/>
                  <a:pt x="2673" y="2601"/>
                  <a:pt x="2747" y="2510"/>
                </a:cubicBezTo>
                <a:cubicBezTo>
                  <a:pt x="2775" y="2474"/>
                  <a:pt x="2771" y="2423"/>
                  <a:pt x="2737" y="2393"/>
                </a:cubicBezTo>
                <a:cubicBezTo>
                  <a:pt x="2630" y="2295"/>
                  <a:pt x="2595" y="2141"/>
                  <a:pt x="2651" y="2008"/>
                </a:cubicBezTo>
                <a:cubicBezTo>
                  <a:pt x="2703" y="1883"/>
                  <a:pt x="2830" y="1799"/>
                  <a:pt x="2966" y="1799"/>
                </a:cubicBezTo>
                <a:lnTo>
                  <a:pt x="2985" y="1800"/>
                </a:lnTo>
                <a:cubicBezTo>
                  <a:pt x="3030" y="1803"/>
                  <a:pt x="3070" y="1769"/>
                  <a:pt x="3076" y="1724"/>
                </a:cubicBezTo>
                <a:cubicBezTo>
                  <a:pt x="3089" y="1608"/>
                  <a:pt x="3089" y="1490"/>
                  <a:pt x="3076" y="1373"/>
                </a:cubicBezTo>
                <a:close/>
                <a:moveTo>
                  <a:pt x="1545" y="2433"/>
                </a:moveTo>
                <a:cubicBezTo>
                  <a:pt x="1054" y="2433"/>
                  <a:pt x="656" y="2035"/>
                  <a:pt x="656" y="1545"/>
                </a:cubicBezTo>
                <a:cubicBezTo>
                  <a:pt x="656" y="1054"/>
                  <a:pt x="1054" y="656"/>
                  <a:pt x="1545" y="656"/>
                </a:cubicBezTo>
                <a:cubicBezTo>
                  <a:pt x="2035" y="656"/>
                  <a:pt x="2433" y="1054"/>
                  <a:pt x="2433" y="1545"/>
                </a:cubicBezTo>
                <a:cubicBezTo>
                  <a:pt x="2433" y="1711"/>
                  <a:pt x="2387" y="1867"/>
                  <a:pt x="2308" y="2000"/>
                </a:cubicBezTo>
                <a:lnTo>
                  <a:pt x="1918" y="1611"/>
                </a:lnTo>
                <a:cubicBezTo>
                  <a:pt x="1947" y="1545"/>
                  <a:pt x="1961" y="1473"/>
                  <a:pt x="1961" y="1398"/>
                </a:cubicBezTo>
                <a:cubicBezTo>
                  <a:pt x="1961" y="1253"/>
                  <a:pt x="1905" y="1116"/>
                  <a:pt x="1802" y="1013"/>
                </a:cubicBezTo>
                <a:cubicBezTo>
                  <a:pt x="1699" y="910"/>
                  <a:pt x="1562" y="854"/>
                  <a:pt x="1417" y="854"/>
                </a:cubicBezTo>
                <a:cubicBezTo>
                  <a:pt x="1368" y="854"/>
                  <a:pt x="1320" y="860"/>
                  <a:pt x="1273" y="873"/>
                </a:cubicBezTo>
                <a:cubicBezTo>
                  <a:pt x="1253" y="878"/>
                  <a:pt x="1236" y="895"/>
                  <a:pt x="1230" y="916"/>
                </a:cubicBezTo>
                <a:cubicBezTo>
                  <a:pt x="1225" y="937"/>
                  <a:pt x="1231" y="958"/>
                  <a:pt x="1247" y="975"/>
                </a:cubicBezTo>
                <a:cubicBezTo>
                  <a:pt x="1247" y="975"/>
                  <a:pt x="1440" y="1168"/>
                  <a:pt x="1504" y="1232"/>
                </a:cubicBezTo>
                <a:cubicBezTo>
                  <a:pt x="1511" y="1239"/>
                  <a:pt x="1511" y="1255"/>
                  <a:pt x="1510" y="1261"/>
                </a:cubicBezTo>
                <a:lnTo>
                  <a:pt x="1509" y="1265"/>
                </a:lnTo>
                <a:cubicBezTo>
                  <a:pt x="1503" y="1336"/>
                  <a:pt x="1490" y="1421"/>
                  <a:pt x="1480" y="1453"/>
                </a:cubicBezTo>
                <a:cubicBezTo>
                  <a:pt x="1478" y="1455"/>
                  <a:pt x="1477" y="1456"/>
                  <a:pt x="1476" y="1457"/>
                </a:cubicBezTo>
                <a:cubicBezTo>
                  <a:pt x="1474" y="1459"/>
                  <a:pt x="1473" y="1460"/>
                  <a:pt x="1471" y="1462"/>
                </a:cubicBezTo>
                <a:cubicBezTo>
                  <a:pt x="1438" y="1472"/>
                  <a:pt x="1352" y="1485"/>
                  <a:pt x="1280" y="1491"/>
                </a:cubicBezTo>
                <a:lnTo>
                  <a:pt x="1280" y="1491"/>
                </a:lnTo>
                <a:lnTo>
                  <a:pt x="1277" y="1492"/>
                </a:lnTo>
                <a:cubicBezTo>
                  <a:pt x="1277" y="1492"/>
                  <a:pt x="1276" y="1492"/>
                  <a:pt x="1274" y="1492"/>
                </a:cubicBezTo>
                <a:cubicBezTo>
                  <a:pt x="1266" y="1492"/>
                  <a:pt x="1255" y="1490"/>
                  <a:pt x="1245" y="1479"/>
                </a:cubicBezTo>
                <a:cubicBezTo>
                  <a:pt x="1178" y="1412"/>
                  <a:pt x="993" y="1229"/>
                  <a:pt x="993" y="1229"/>
                </a:cubicBezTo>
                <a:cubicBezTo>
                  <a:pt x="977" y="1213"/>
                  <a:pt x="960" y="1209"/>
                  <a:pt x="948" y="1209"/>
                </a:cubicBezTo>
                <a:cubicBezTo>
                  <a:pt x="922" y="1209"/>
                  <a:pt x="898" y="1228"/>
                  <a:pt x="891" y="1256"/>
                </a:cubicBezTo>
                <a:cubicBezTo>
                  <a:pt x="840" y="1444"/>
                  <a:pt x="894" y="1646"/>
                  <a:pt x="1031" y="1784"/>
                </a:cubicBezTo>
                <a:cubicBezTo>
                  <a:pt x="1134" y="1886"/>
                  <a:pt x="1271" y="1943"/>
                  <a:pt x="1417" y="1943"/>
                </a:cubicBezTo>
                <a:cubicBezTo>
                  <a:pt x="1491" y="1943"/>
                  <a:pt x="1563" y="1928"/>
                  <a:pt x="1629" y="1900"/>
                </a:cubicBezTo>
                <a:lnTo>
                  <a:pt x="2023" y="2293"/>
                </a:lnTo>
                <a:cubicBezTo>
                  <a:pt x="1885" y="2382"/>
                  <a:pt x="1721" y="2433"/>
                  <a:pt x="1545" y="2433"/>
                </a:cubicBezTo>
                <a:close/>
              </a:path>
            </a:pathLst>
          </a:custGeom>
          <a:solidFill>
            <a:sysClr val="window" lastClr="FFFFFF"/>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技术背后的寓意</a:t>
            </a:r>
          </a:p>
        </p:txBody>
      </p:sp>
      <p:sp>
        <p:nvSpPr>
          <p:cNvPr id="126" name="Freeform 18"/>
          <p:cNvSpPr/>
          <p:nvPr>
            <p:custDataLst>
              <p:tags r:id="rId1"/>
            </p:custDataLst>
          </p:nvPr>
        </p:nvSpPr>
        <p:spPr bwMode="auto">
          <a:xfrm>
            <a:off x="4636877" y="3307906"/>
            <a:ext cx="1099630" cy="36381"/>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lstStyle/>
          <a:p>
            <a:endParaRPr lang="zh-CN" altLang="en-US"/>
          </a:p>
        </p:txBody>
      </p:sp>
      <p:sp>
        <p:nvSpPr>
          <p:cNvPr id="124" name="Freeform 19"/>
          <p:cNvSpPr/>
          <p:nvPr>
            <p:custDataLst>
              <p:tags r:id="rId2"/>
            </p:custDataLst>
          </p:nvPr>
        </p:nvSpPr>
        <p:spPr bwMode="auto">
          <a:xfrm>
            <a:off x="7318794" y="2647775"/>
            <a:ext cx="1362510" cy="38728"/>
          </a:xfrm>
          <a:custGeom>
            <a:avLst/>
            <a:gdLst>
              <a:gd name="T0" fmla="*/ 484 w 491"/>
              <a:gd name="T1" fmla="*/ 0 h 14"/>
              <a:gd name="T2" fmla="*/ 7 w 491"/>
              <a:gd name="T3" fmla="*/ 0 h 14"/>
              <a:gd name="T4" fmla="*/ 0 w 491"/>
              <a:gd name="T5" fmla="*/ 7 h 14"/>
              <a:gd name="T6" fmla="*/ 7 w 491"/>
              <a:gd name="T7" fmla="*/ 14 h 14"/>
              <a:gd name="T8" fmla="*/ 484 w 491"/>
              <a:gd name="T9" fmla="*/ 14 h 14"/>
              <a:gd name="T10" fmla="*/ 491 w 491"/>
              <a:gd name="T11" fmla="*/ 7 h 14"/>
              <a:gd name="T12" fmla="*/ 484 w 49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91" h="14">
                <a:moveTo>
                  <a:pt x="484" y="0"/>
                </a:moveTo>
                <a:cubicBezTo>
                  <a:pt x="7" y="0"/>
                  <a:pt x="7" y="0"/>
                  <a:pt x="7" y="0"/>
                </a:cubicBezTo>
                <a:cubicBezTo>
                  <a:pt x="3" y="0"/>
                  <a:pt x="0" y="4"/>
                  <a:pt x="0" y="7"/>
                </a:cubicBezTo>
                <a:cubicBezTo>
                  <a:pt x="0" y="11"/>
                  <a:pt x="3" y="14"/>
                  <a:pt x="7" y="14"/>
                </a:cubicBezTo>
                <a:cubicBezTo>
                  <a:pt x="484" y="14"/>
                  <a:pt x="484" y="14"/>
                  <a:pt x="484" y="14"/>
                </a:cubicBezTo>
                <a:cubicBezTo>
                  <a:pt x="488" y="14"/>
                  <a:pt x="491" y="11"/>
                  <a:pt x="491" y="7"/>
                </a:cubicBezTo>
                <a:cubicBezTo>
                  <a:pt x="491" y="4"/>
                  <a:pt x="488" y="0"/>
                  <a:pt x="484" y="0"/>
                </a:cubicBezTo>
              </a:path>
            </a:pathLst>
          </a:custGeom>
          <a:solidFill>
            <a:sysClr val="window" lastClr="FFFFFF">
              <a:lumMod val="75000"/>
            </a:sysClr>
          </a:solidFill>
          <a:ln>
            <a:noFill/>
          </a:ln>
        </p:spPr>
        <p:txBody>
          <a:bodyPr vert="horz" wrap="square" lIns="91440" tIns="45720" rIns="91440" bIns="45720" numCol="1" anchor="t" anchorCtr="0" compatLnSpc="1"/>
          <a:lstStyle/>
          <a:p>
            <a:endParaRPr lang="zh-CN" altLang="en-US"/>
          </a:p>
        </p:txBody>
      </p:sp>
      <p:grpSp>
        <p:nvGrpSpPr>
          <p:cNvPr id="123" name="组合 122"/>
          <p:cNvGrpSpPr/>
          <p:nvPr>
            <p:custDataLst>
              <p:tags r:id="rId3"/>
            </p:custDataLst>
          </p:nvPr>
        </p:nvGrpSpPr>
        <p:grpSpPr>
          <a:xfrm>
            <a:off x="2754252" y="1618570"/>
            <a:ext cx="646977" cy="693359"/>
            <a:chOff x="2874462" y="1535629"/>
            <a:chExt cx="789320" cy="845906"/>
          </a:xfrm>
        </p:grpSpPr>
        <p:sp>
          <p:nvSpPr>
            <p:cNvPr id="20" name="Oval 12"/>
            <p:cNvSpPr>
              <a:spLocks noChangeArrowheads="1"/>
            </p:cNvSpPr>
            <p:nvPr>
              <p:custDataLst>
                <p:tags r:id="rId75"/>
              </p:custDataLst>
            </p:nvPr>
          </p:nvSpPr>
          <p:spPr bwMode="auto">
            <a:xfrm>
              <a:off x="2874462" y="1598928"/>
              <a:ext cx="789320" cy="782607"/>
            </a:xfrm>
            <a:prstGeom prst="ellipse">
              <a:avLst/>
            </a:pr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3"/>
            <p:cNvSpPr>
              <a:spLocks noChangeArrowheads="1"/>
            </p:cNvSpPr>
            <p:nvPr>
              <p:custDataLst>
                <p:tags r:id="rId76"/>
              </p:custDataLst>
            </p:nvPr>
          </p:nvSpPr>
          <p:spPr bwMode="auto">
            <a:xfrm>
              <a:off x="2874462" y="1535629"/>
              <a:ext cx="789320" cy="782607"/>
            </a:xfrm>
            <a:prstGeom prst="ellipse">
              <a:avLst/>
            </a:prstGeom>
            <a:solidFill>
              <a:srgbClr val="DC51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14"/>
            <p:cNvSpPr>
              <a:spLocks noChangeArrowheads="1"/>
            </p:cNvSpPr>
            <p:nvPr>
              <p:custDataLst>
                <p:tags r:id="rId77"/>
              </p:custDataLst>
            </p:nvPr>
          </p:nvSpPr>
          <p:spPr bwMode="auto">
            <a:xfrm>
              <a:off x="2949270" y="1610436"/>
              <a:ext cx="637786" cy="632991"/>
            </a:xfrm>
            <a:prstGeom prst="ellipse">
              <a:avLst/>
            </a:pr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5"/>
            <p:cNvSpPr>
              <a:spLocks noChangeArrowheads="1"/>
            </p:cNvSpPr>
            <p:nvPr>
              <p:custDataLst>
                <p:tags r:id="rId78"/>
              </p:custDataLst>
            </p:nvPr>
          </p:nvSpPr>
          <p:spPr bwMode="auto">
            <a:xfrm>
              <a:off x="3010651" y="1670859"/>
              <a:ext cx="516942" cy="513106"/>
            </a:xfrm>
            <a:prstGeom prst="ellipse">
              <a:avLst/>
            </a:prstGeom>
            <a:solidFill>
              <a:srgbClr val="DC51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6"/>
            <p:cNvSpPr>
              <a:spLocks noChangeArrowheads="1"/>
            </p:cNvSpPr>
            <p:nvPr>
              <p:custDataLst>
                <p:tags r:id="rId79"/>
              </p:custDataLst>
            </p:nvPr>
          </p:nvSpPr>
          <p:spPr bwMode="auto">
            <a:xfrm>
              <a:off x="3073950" y="1735116"/>
              <a:ext cx="387467" cy="385549"/>
            </a:xfrm>
            <a:prstGeom prst="ellipse">
              <a:avLst/>
            </a:pr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17"/>
            <p:cNvSpPr>
              <a:spLocks noChangeArrowheads="1"/>
            </p:cNvSpPr>
            <p:nvPr>
              <p:custDataLst>
                <p:tags r:id="rId80"/>
              </p:custDataLst>
            </p:nvPr>
          </p:nvSpPr>
          <p:spPr bwMode="auto">
            <a:xfrm>
              <a:off x="3176571" y="1834860"/>
              <a:ext cx="185101" cy="186061"/>
            </a:xfrm>
            <a:prstGeom prst="ellipse">
              <a:avLst/>
            </a:pr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18"/>
          <p:cNvSpPr/>
          <p:nvPr>
            <p:custDataLst>
              <p:tags r:id="rId4"/>
            </p:custDataLst>
          </p:nvPr>
        </p:nvSpPr>
        <p:spPr bwMode="auto">
          <a:xfrm>
            <a:off x="3537247" y="1916644"/>
            <a:ext cx="1099630" cy="36381"/>
          </a:xfrm>
          <a:custGeom>
            <a:avLst/>
            <a:gdLst>
              <a:gd name="T0" fmla="*/ 389 w 396"/>
              <a:gd name="T1" fmla="*/ 0 h 13"/>
              <a:gd name="T2" fmla="*/ 7 w 396"/>
              <a:gd name="T3" fmla="*/ 0 h 13"/>
              <a:gd name="T4" fmla="*/ 0 w 396"/>
              <a:gd name="T5" fmla="*/ 7 h 13"/>
              <a:gd name="T6" fmla="*/ 7 w 396"/>
              <a:gd name="T7" fmla="*/ 13 h 13"/>
              <a:gd name="T8" fmla="*/ 389 w 396"/>
              <a:gd name="T9" fmla="*/ 13 h 13"/>
              <a:gd name="T10" fmla="*/ 396 w 396"/>
              <a:gd name="T11" fmla="*/ 7 h 13"/>
              <a:gd name="T12" fmla="*/ 389 w 39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96" h="13">
                <a:moveTo>
                  <a:pt x="389" y="0"/>
                </a:moveTo>
                <a:cubicBezTo>
                  <a:pt x="7" y="0"/>
                  <a:pt x="7" y="0"/>
                  <a:pt x="7" y="0"/>
                </a:cubicBezTo>
                <a:cubicBezTo>
                  <a:pt x="3" y="0"/>
                  <a:pt x="0" y="3"/>
                  <a:pt x="0" y="7"/>
                </a:cubicBezTo>
                <a:cubicBezTo>
                  <a:pt x="0" y="10"/>
                  <a:pt x="3" y="13"/>
                  <a:pt x="7" y="13"/>
                </a:cubicBezTo>
                <a:cubicBezTo>
                  <a:pt x="389" y="13"/>
                  <a:pt x="389" y="13"/>
                  <a:pt x="389" y="13"/>
                </a:cubicBezTo>
                <a:cubicBezTo>
                  <a:pt x="393" y="13"/>
                  <a:pt x="396" y="10"/>
                  <a:pt x="396" y="7"/>
                </a:cubicBezTo>
                <a:cubicBezTo>
                  <a:pt x="396" y="3"/>
                  <a:pt x="393" y="0"/>
                  <a:pt x="389" y="0"/>
                </a:cubicBezTo>
              </a:path>
            </a:pathLst>
          </a:custGeom>
          <a:solidFill>
            <a:sysClr val="window" lastClr="FFFFFF">
              <a:lumMod val="75000"/>
            </a:sysClr>
          </a:solidFill>
          <a:ln>
            <a:noFill/>
          </a:ln>
        </p:spPr>
        <p:txBody>
          <a:bodyPr vert="horz" wrap="square" lIns="91440" tIns="45720" rIns="91440" bIns="45720" numCol="1" anchor="t" anchorCtr="0" compatLnSpc="1"/>
          <a:lstStyle/>
          <a:p>
            <a:endParaRPr lang="zh-CN" altLang="en-US"/>
          </a:p>
        </p:txBody>
      </p:sp>
      <p:sp>
        <p:nvSpPr>
          <p:cNvPr id="35" name="Freeform 22"/>
          <p:cNvSpPr/>
          <p:nvPr>
            <p:custDataLst>
              <p:tags r:id="rId5"/>
            </p:custDataLst>
          </p:nvPr>
        </p:nvSpPr>
        <p:spPr bwMode="auto">
          <a:xfrm>
            <a:off x="6046689" y="4151114"/>
            <a:ext cx="856703" cy="1657075"/>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close/>
              </a:path>
            </a:pathLst>
          </a:custGeom>
          <a:solidFill>
            <a:srgbClr val="64C3C9">
              <a:lumMod val="75000"/>
            </a:srgbClr>
          </a:solidFill>
          <a:ln>
            <a:noFill/>
          </a:ln>
        </p:spPr>
        <p:txBody>
          <a:bodyPr vert="horz" wrap="square" lIns="91440" tIns="45720" rIns="91440" bIns="45720" numCol="1" anchor="t" anchorCtr="0" compatLnSpc="1"/>
          <a:lstStyle/>
          <a:p>
            <a:endParaRPr lang="zh-CN" altLang="en-US"/>
          </a:p>
        </p:txBody>
      </p:sp>
      <p:sp>
        <p:nvSpPr>
          <p:cNvPr id="36" name="Freeform 23"/>
          <p:cNvSpPr/>
          <p:nvPr>
            <p:custDataLst>
              <p:tags r:id="rId6"/>
            </p:custDataLst>
          </p:nvPr>
        </p:nvSpPr>
        <p:spPr bwMode="auto">
          <a:xfrm>
            <a:off x="6068628" y="4151114"/>
            <a:ext cx="856703" cy="1657075"/>
          </a:xfrm>
          <a:custGeom>
            <a:avLst/>
            <a:gdLst>
              <a:gd name="T0" fmla="*/ 0 w 730"/>
              <a:gd name="T1" fmla="*/ 0 h 1412"/>
              <a:gd name="T2" fmla="*/ 0 w 730"/>
              <a:gd name="T3" fmla="*/ 1041 h 1412"/>
              <a:gd name="T4" fmla="*/ 730 w 730"/>
              <a:gd name="T5" fmla="*/ 1412 h 1412"/>
              <a:gd name="T6" fmla="*/ 730 w 730"/>
              <a:gd name="T7" fmla="*/ 0 h 1412"/>
              <a:gd name="T8" fmla="*/ 0 w 730"/>
              <a:gd name="T9" fmla="*/ 0 h 1412"/>
            </a:gdLst>
            <a:ahLst/>
            <a:cxnLst>
              <a:cxn ang="0">
                <a:pos x="T0" y="T1"/>
              </a:cxn>
              <a:cxn ang="0">
                <a:pos x="T2" y="T3"/>
              </a:cxn>
              <a:cxn ang="0">
                <a:pos x="T4" y="T5"/>
              </a:cxn>
              <a:cxn ang="0">
                <a:pos x="T6" y="T7"/>
              </a:cxn>
              <a:cxn ang="0">
                <a:pos x="T8" y="T9"/>
              </a:cxn>
            </a:cxnLst>
            <a:rect l="0" t="0" r="r" b="b"/>
            <a:pathLst>
              <a:path w="730" h="1412">
                <a:moveTo>
                  <a:pt x="0" y="0"/>
                </a:moveTo>
                <a:lnTo>
                  <a:pt x="0" y="1041"/>
                </a:lnTo>
                <a:lnTo>
                  <a:pt x="730" y="1412"/>
                </a:lnTo>
                <a:lnTo>
                  <a:pt x="73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4"/>
          <p:cNvSpPr/>
          <p:nvPr>
            <p:custDataLst>
              <p:tags r:id="rId7"/>
            </p:custDataLst>
          </p:nvPr>
        </p:nvSpPr>
        <p:spPr bwMode="auto">
          <a:xfrm>
            <a:off x="6048678" y="4134684"/>
            <a:ext cx="896605" cy="1693456"/>
          </a:xfrm>
          <a:custGeom>
            <a:avLst/>
            <a:gdLst>
              <a:gd name="T0" fmla="*/ 7 w 323"/>
              <a:gd name="T1" fmla="*/ 6 h 610"/>
              <a:gd name="T2" fmla="*/ 0 w 323"/>
              <a:gd name="T3" fmla="*/ 6 h 610"/>
              <a:gd name="T4" fmla="*/ 0 w 323"/>
              <a:gd name="T5" fmla="*/ 446 h 610"/>
              <a:gd name="T6" fmla="*/ 4 w 323"/>
              <a:gd name="T7" fmla="*/ 452 h 610"/>
              <a:gd name="T8" fmla="*/ 313 w 323"/>
              <a:gd name="T9" fmla="*/ 609 h 610"/>
              <a:gd name="T10" fmla="*/ 319 w 323"/>
              <a:gd name="T11" fmla="*/ 608 h 610"/>
              <a:gd name="T12" fmla="*/ 323 w 323"/>
              <a:gd name="T13" fmla="*/ 603 h 610"/>
              <a:gd name="T14" fmla="*/ 323 w 323"/>
              <a:gd name="T15" fmla="*/ 6 h 610"/>
              <a:gd name="T16" fmla="*/ 321 w 323"/>
              <a:gd name="T17" fmla="*/ 2 h 610"/>
              <a:gd name="T18" fmla="*/ 316 w 323"/>
              <a:gd name="T19" fmla="*/ 0 h 610"/>
              <a:gd name="T20" fmla="*/ 7 w 323"/>
              <a:gd name="T21" fmla="*/ 0 h 610"/>
              <a:gd name="T22" fmla="*/ 2 w 323"/>
              <a:gd name="T23" fmla="*/ 2 h 610"/>
              <a:gd name="T24" fmla="*/ 0 w 323"/>
              <a:gd name="T25" fmla="*/ 6 h 610"/>
              <a:gd name="T26" fmla="*/ 7 w 323"/>
              <a:gd name="T27" fmla="*/ 6 h 610"/>
              <a:gd name="T28" fmla="*/ 7 w 323"/>
              <a:gd name="T29" fmla="*/ 13 h 610"/>
              <a:gd name="T30" fmla="*/ 309 w 323"/>
              <a:gd name="T31" fmla="*/ 13 h 610"/>
              <a:gd name="T32" fmla="*/ 309 w 323"/>
              <a:gd name="T33" fmla="*/ 592 h 610"/>
              <a:gd name="T34" fmla="*/ 14 w 323"/>
              <a:gd name="T35" fmla="*/ 442 h 610"/>
              <a:gd name="T36" fmla="*/ 14 w 323"/>
              <a:gd name="T37" fmla="*/ 6 h 610"/>
              <a:gd name="T38" fmla="*/ 7 w 323"/>
              <a:gd name="T39" fmla="*/ 6 h 610"/>
              <a:gd name="T40" fmla="*/ 7 w 323"/>
              <a:gd name="T41" fmla="*/ 13 h 610"/>
              <a:gd name="T42" fmla="*/ 7 w 323"/>
              <a:gd name="T43" fmla="*/ 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610">
                <a:moveTo>
                  <a:pt x="7" y="6"/>
                </a:moveTo>
                <a:cubicBezTo>
                  <a:pt x="0" y="6"/>
                  <a:pt x="0" y="6"/>
                  <a:pt x="0" y="6"/>
                </a:cubicBezTo>
                <a:cubicBezTo>
                  <a:pt x="0" y="446"/>
                  <a:pt x="0" y="446"/>
                  <a:pt x="0" y="446"/>
                </a:cubicBezTo>
                <a:cubicBezTo>
                  <a:pt x="0" y="448"/>
                  <a:pt x="2" y="451"/>
                  <a:pt x="4" y="452"/>
                </a:cubicBezTo>
                <a:cubicBezTo>
                  <a:pt x="313" y="609"/>
                  <a:pt x="313" y="609"/>
                  <a:pt x="313" y="609"/>
                </a:cubicBezTo>
                <a:cubicBezTo>
                  <a:pt x="315" y="610"/>
                  <a:pt x="317" y="610"/>
                  <a:pt x="319" y="608"/>
                </a:cubicBezTo>
                <a:cubicBezTo>
                  <a:pt x="321" y="607"/>
                  <a:pt x="323" y="605"/>
                  <a:pt x="323" y="603"/>
                </a:cubicBezTo>
                <a:cubicBezTo>
                  <a:pt x="323" y="6"/>
                  <a:pt x="323" y="6"/>
                  <a:pt x="323" y="6"/>
                </a:cubicBezTo>
                <a:cubicBezTo>
                  <a:pt x="323" y="5"/>
                  <a:pt x="322" y="3"/>
                  <a:pt x="321" y="2"/>
                </a:cubicBezTo>
                <a:cubicBezTo>
                  <a:pt x="319" y="0"/>
                  <a:pt x="318" y="0"/>
                  <a:pt x="316" y="0"/>
                </a:cubicBezTo>
                <a:cubicBezTo>
                  <a:pt x="7" y="0"/>
                  <a:pt x="7" y="0"/>
                  <a:pt x="7" y="0"/>
                </a:cubicBezTo>
                <a:cubicBezTo>
                  <a:pt x="5" y="0"/>
                  <a:pt x="4" y="0"/>
                  <a:pt x="2" y="2"/>
                </a:cubicBezTo>
                <a:cubicBezTo>
                  <a:pt x="1" y="3"/>
                  <a:pt x="0" y="5"/>
                  <a:pt x="0" y="6"/>
                </a:cubicBezTo>
                <a:cubicBezTo>
                  <a:pt x="7" y="6"/>
                  <a:pt x="7" y="6"/>
                  <a:pt x="7" y="6"/>
                </a:cubicBezTo>
                <a:cubicBezTo>
                  <a:pt x="7" y="13"/>
                  <a:pt x="7" y="13"/>
                  <a:pt x="7" y="13"/>
                </a:cubicBezTo>
                <a:cubicBezTo>
                  <a:pt x="309" y="13"/>
                  <a:pt x="309" y="13"/>
                  <a:pt x="309" y="13"/>
                </a:cubicBezTo>
                <a:cubicBezTo>
                  <a:pt x="309" y="592"/>
                  <a:pt x="309" y="592"/>
                  <a:pt x="309" y="592"/>
                </a:cubicBezTo>
                <a:cubicBezTo>
                  <a:pt x="14" y="442"/>
                  <a:pt x="14" y="442"/>
                  <a:pt x="14" y="442"/>
                </a:cubicBezTo>
                <a:cubicBezTo>
                  <a:pt x="14" y="6"/>
                  <a:pt x="14" y="6"/>
                  <a:pt x="14" y="6"/>
                </a:cubicBezTo>
                <a:cubicBezTo>
                  <a:pt x="7" y="6"/>
                  <a:pt x="7" y="6"/>
                  <a:pt x="7" y="6"/>
                </a:cubicBezTo>
                <a:cubicBezTo>
                  <a:pt x="7" y="13"/>
                  <a:pt x="7" y="13"/>
                  <a:pt x="7" y="13"/>
                </a:cubicBezTo>
                <a:cubicBezTo>
                  <a:pt x="7" y="6"/>
                  <a:pt x="7" y="6"/>
                  <a:pt x="7" y="6"/>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5"/>
          <p:cNvSpPr/>
          <p:nvPr>
            <p:custDataLst>
              <p:tags r:id="rId8"/>
            </p:custDataLst>
          </p:nvPr>
        </p:nvSpPr>
        <p:spPr bwMode="auto">
          <a:xfrm>
            <a:off x="5527614" y="4151114"/>
            <a:ext cx="1938731"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close/>
              </a:path>
            </a:pathLst>
          </a:custGeom>
          <a:solidFill>
            <a:srgbClr val="784C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6"/>
          <p:cNvSpPr/>
          <p:nvPr>
            <p:custDataLst>
              <p:tags r:id="rId9"/>
            </p:custDataLst>
          </p:nvPr>
        </p:nvSpPr>
        <p:spPr bwMode="auto">
          <a:xfrm>
            <a:off x="5527614" y="4151114"/>
            <a:ext cx="1938731" cy="0"/>
          </a:xfrm>
          <a:custGeom>
            <a:avLst/>
            <a:gdLst>
              <a:gd name="T0" fmla="*/ 0 w 1652"/>
              <a:gd name="T1" fmla="*/ 1652 w 1652"/>
              <a:gd name="T2" fmla="*/ 0 w 1652"/>
              <a:gd name="T3" fmla="*/ 0 w 1652"/>
            </a:gdLst>
            <a:ahLst/>
            <a:cxnLst>
              <a:cxn ang="0">
                <a:pos x="T0" y="0"/>
              </a:cxn>
              <a:cxn ang="0">
                <a:pos x="T1" y="0"/>
              </a:cxn>
              <a:cxn ang="0">
                <a:pos x="T2" y="0"/>
              </a:cxn>
              <a:cxn ang="0">
                <a:pos x="T3" y="0"/>
              </a:cxn>
            </a:cxnLst>
            <a:rect l="0" t="0" r="r" b="b"/>
            <a:pathLst>
              <a:path w="1652">
                <a:moveTo>
                  <a:pt x="0" y="0"/>
                </a:moveTo>
                <a:lnTo>
                  <a:pt x="165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7"/>
          <p:cNvSpPr/>
          <p:nvPr>
            <p:custDataLst>
              <p:tags r:id="rId10"/>
            </p:custDataLst>
          </p:nvPr>
        </p:nvSpPr>
        <p:spPr bwMode="auto">
          <a:xfrm>
            <a:off x="6086037" y="4171065"/>
            <a:ext cx="819148" cy="160779"/>
          </a:xfrm>
          <a:custGeom>
            <a:avLst/>
            <a:gdLst>
              <a:gd name="T0" fmla="*/ 295 w 295"/>
              <a:gd name="T1" fmla="*/ 0 h 58"/>
              <a:gd name="T2" fmla="*/ 0 w 295"/>
              <a:gd name="T3" fmla="*/ 0 h 58"/>
              <a:gd name="T4" fmla="*/ 0 w 295"/>
              <a:gd name="T5" fmla="*/ 5 h 58"/>
              <a:gd name="T6" fmla="*/ 0 w 295"/>
              <a:gd name="T7" fmla="*/ 58 h 58"/>
              <a:gd name="T8" fmla="*/ 146 w 295"/>
              <a:gd name="T9" fmla="*/ 28 h 58"/>
              <a:gd name="T10" fmla="*/ 147 w 295"/>
              <a:gd name="T11" fmla="*/ 28 h 58"/>
              <a:gd name="T12" fmla="*/ 295 w 295"/>
              <a:gd name="T13" fmla="*/ 58 h 58"/>
              <a:gd name="T14" fmla="*/ 295 w 295"/>
              <a:gd name="T15" fmla="*/ 23 h 58"/>
              <a:gd name="T16" fmla="*/ 295 w 29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58">
                <a:moveTo>
                  <a:pt x="295" y="0"/>
                </a:moveTo>
                <a:cubicBezTo>
                  <a:pt x="0" y="0"/>
                  <a:pt x="0" y="0"/>
                  <a:pt x="0" y="0"/>
                </a:cubicBezTo>
                <a:cubicBezTo>
                  <a:pt x="0" y="5"/>
                  <a:pt x="0" y="5"/>
                  <a:pt x="0" y="5"/>
                </a:cubicBezTo>
                <a:cubicBezTo>
                  <a:pt x="0" y="58"/>
                  <a:pt x="0" y="58"/>
                  <a:pt x="0" y="58"/>
                </a:cubicBezTo>
                <a:cubicBezTo>
                  <a:pt x="7" y="56"/>
                  <a:pt x="106" y="28"/>
                  <a:pt x="146" y="28"/>
                </a:cubicBezTo>
                <a:cubicBezTo>
                  <a:pt x="147" y="28"/>
                  <a:pt x="147" y="28"/>
                  <a:pt x="147" y="28"/>
                </a:cubicBezTo>
                <a:cubicBezTo>
                  <a:pt x="186" y="28"/>
                  <a:pt x="295" y="58"/>
                  <a:pt x="295" y="58"/>
                </a:cubicBezTo>
                <a:cubicBezTo>
                  <a:pt x="295" y="23"/>
                  <a:pt x="295" y="23"/>
                  <a:pt x="295" y="23"/>
                </a:cubicBezTo>
                <a:cubicBezTo>
                  <a:pt x="295" y="0"/>
                  <a:pt x="295" y="0"/>
                  <a:pt x="295" y="0"/>
                </a:cubicBezTo>
              </a:path>
            </a:pathLst>
          </a:custGeom>
          <a:solidFill>
            <a:srgbClr val="64C3C9">
              <a:lumMod val="50000"/>
            </a:srgbClr>
          </a:solidFill>
          <a:ln>
            <a:noFill/>
          </a:ln>
        </p:spPr>
        <p:txBody>
          <a:bodyPr vert="horz" wrap="square" lIns="91440" tIns="45720" rIns="91440" bIns="45720" numCol="1" anchor="t" anchorCtr="0" compatLnSpc="1"/>
          <a:lstStyle/>
          <a:p>
            <a:endParaRPr lang="zh-CN" altLang="en-US"/>
          </a:p>
        </p:txBody>
      </p:sp>
      <p:sp>
        <p:nvSpPr>
          <p:cNvPr id="42" name="Freeform 28"/>
          <p:cNvSpPr>
            <a:spLocks noEditPoints="1"/>
          </p:cNvSpPr>
          <p:nvPr>
            <p:custDataLst>
              <p:tags r:id="rId11"/>
            </p:custDataLst>
          </p:nvPr>
        </p:nvSpPr>
        <p:spPr bwMode="auto">
          <a:xfrm>
            <a:off x="6085058" y="4171065"/>
            <a:ext cx="821497" cy="160779"/>
          </a:xfrm>
          <a:custGeom>
            <a:avLst/>
            <a:gdLst>
              <a:gd name="T0" fmla="*/ 1 w 296"/>
              <a:gd name="T1" fmla="*/ 5 h 58"/>
              <a:gd name="T2" fmla="*/ 0 w 296"/>
              <a:gd name="T3" fmla="*/ 58 h 58"/>
              <a:gd name="T4" fmla="*/ 1 w 296"/>
              <a:gd name="T5" fmla="*/ 58 h 58"/>
              <a:gd name="T6" fmla="*/ 1 w 296"/>
              <a:gd name="T7" fmla="*/ 5 h 58"/>
              <a:gd name="T8" fmla="*/ 296 w 296"/>
              <a:gd name="T9" fmla="*/ 0 h 58"/>
              <a:gd name="T10" fmla="*/ 1 w 296"/>
              <a:gd name="T11" fmla="*/ 0 h 58"/>
              <a:gd name="T12" fmla="*/ 1 w 296"/>
              <a:gd name="T13" fmla="*/ 0 h 58"/>
              <a:gd name="T14" fmla="*/ 296 w 296"/>
              <a:gd name="T15" fmla="*/ 0 h 58"/>
              <a:gd name="T16" fmla="*/ 296 w 296"/>
              <a:gd name="T17" fmla="*/ 23 h 58"/>
              <a:gd name="T18" fmla="*/ 296 w 29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58">
                <a:moveTo>
                  <a:pt x="1" y="5"/>
                </a:moveTo>
                <a:cubicBezTo>
                  <a:pt x="0" y="58"/>
                  <a:pt x="0" y="58"/>
                  <a:pt x="0" y="58"/>
                </a:cubicBezTo>
                <a:cubicBezTo>
                  <a:pt x="0" y="58"/>
                  <a:pt x="1" y="58"/>
                  <a:pt x="1" y="58"/>
                </a:cubicBezTo>
                <a:cubicBezTo>
                  <a:pt x="1" y="5"/>
                  <a:pt x="1" y="5"/>
                  <a:pt x="1" y="5"/>
                </a:cubicBezTo>
                <a:moveTo>
                  <a:pt x="296" y="0"/>
                </a:moveTo>
                <a:cubicBezTo>
                  <a:pt x="1" y="0"/>
                  <a:pt x="1" y="0"/>
                  <a:pt x="1" y="0"/>
                </a:cubicBezTo>
                <a:cubicBezTo>
                  <a:pt x="1" y="0"/>
                  <a:pt x="1" y="0"/>
                  <a:pt x="1" y="0"/>
                </a:cubicBezTo>
                <a:cubicBezTo>
                  <a:pt x="296" y="0"/>
                  <a:pt x="296" y="0"/>
                  <a:pt x="296" y="0"/>
                </a:cubicBezTo>
                <a:cubicBezTo>
                  <a:pt x="296" y="23"/>
                  <a:pt x="296" y="23"/>
                  <a:pt x="296" y="23"/>
                </a:cubicBezTo>
                <a:cubicBezTo>
                  <a:pt x="296" y="0"/>
                  <a:pt x="296" y="0"/>
                  <a:pt x="296"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9"/>
          <p:cNvSpPr/>
          <p:nvPr>
            <p:custDataLst>
              <p:tags r:id="rId12"/>
            </p:custDataLst>
          </p:nvPr>
        </p:nvSpPr>
        <p:spPr bwMode="auto">
          <a:xfrm>
            <a:off x="5527614" y="3549074"/>
            <a:ext cx="1938731" cy="602040"/>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close/>
              </a:path>
            </a:pathLst>
          </a:cu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0"/>
          <p:cNvSpPr/>
          <p:nvPr>
            <p:custDataLst>
              <p:tags r:id="rId13"/>
            </p:custDataLst>
          </p:nvPr>
        </p:nvSpPr>
        <p:spPr bwMode="auto">
          <a:xfrm>
            <a:off x="5527614" y="3549074"/>
            <a:ext cx="1938731" cy="602040"/>
          </a:xfrm>
          <a:custGeom>
            <a:avLst/>
            <a:gdLst>
              <a:gd name="T0" fmla="*/ 0 w 1652"/>
              <a:gd name="T1" fmla="*/ 0 h 513"/>
              <a:gd name="T2" fmla="*/ 0 w 1652"/>
              <a:gd name="T3" fmla="*/ 513 h 513"/>
              <a:gd name="T4" fmla="*/ 1652 w 1652"/>
              <a:gd name="T5" fmla="*/ 513 h 513"/>
              <a:gd name="T6" fmla="*/ 1650 w 1652"/>
              <a:gd name="T7" fmla="*/ 0 h 513"/>
              <a:gd name="T8" fmla="*/ 0 w 1652"/>
              <a:gd name="T9" fmla="*/ 0 h 513"/>
            </a:gdLst>
            <a:ahLst/>
            <a:cxnLst>
              <a:cxn ang="0">
                <a:pos x="T0" y="T1"/>
              </a:cxn>
              <a:cxn ang="0">
                <a:pos x="T2" y="T3"/>
              </a:cxn>
              <a:cxn ang="0">
                <a:pos x="T4" y="T5"/>
              </a:cxn>
              <a:cxn ang="0">
                <a:pos x="T6" y="T7"/>
              </a:cxn>
              <a:cxn ang="0">
                <a:pos x="T8" y="T9"/>
              </a:cxn>
            </a:cxnLst>
            <a:rect l="0" t="0" r="r" b="b"/>
            <a:pathLst>
              <a:path w="1652" h="513">
                <a:moveTo>
                  <a:pt x="0" y="0"/>
                </a:moveTo>
                <a:lnTo>
                  <a:pt x="0" y="513"/>
                </a:lnTo>
                <a:lnTo>
                  <a:pt x="1652" y="513"/>
                </a:lnTo>
                <a:lnTo>
                  <a:pt x="16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
          <p:cNvSpPr/>
          <p:nvPr>
            <p:custDataLst>
              <p:tags r:id="rId14"/>
            </p:custDataLst>
          </p:nvPr>
        </p:nvSpPr>
        <p:spPr bwMode="auto">
          <a:xfrm>
            <a:off x="5507664" y="3529124"/>
            <a:ext cx="1978632" cy="641941"/>
          </a:xfrm>
          <a:custGeom>
            <a:avLst/>
            <a:gdLst>
              <a:gd name="T0" fmla="*/ 7 w 713"/>
              <a:gd name="T1" fmla="*/ 7 h 231"/>
              <a:gd name="T2" fmla="*/ 0 w 713"/>
              <a:gd name="T3" fmla="*/ 7 h 231"/>
              <a:gd name="T4" fmla="*/ 0 w 713"/>
              <a:gd name="T5" fmla="*/ 224 h 231"/>
              <a:gd name="T6" fmla="*/ 2 w 713"/>
              <a:gd name="T7" fmla="*/ 229 h 231"/>
              <a:gd name="T8" fmla="*/ 7 w 713"/>
              <a:gd name="T9" fmla="*/ 231 h 231"/>
              <a:gd name="T10" fmla="*/ 706 w 713"/>
              <a:gd name="T11" fmla="*/ 231 h 231"/>
              <a:gd name="T12" fmla="*/ 711 w 713"/>
              <a:gd name="T13" fmla="*/ 229 h 231"/>
              <a:gd name="T14" fmla="*/ 713 w 713"/>
              <a:gd name="T15" fmla="*/ 224 h 231"/>
              <a:gd name="T16" fmla="*/ 711 w 713"/>
              <a:gd name="T17" fmla="*/ 7 h 231"/>
              <a:gd name="T18" fmla="*/ 705 w 713"/>
              <a:gd name="T19" fmla="*/ 0 h 231"/>
              <a:gd name="T20" fmla="*/ 7 w 713"/>
              <a:gd name="T21" fmla="*/ 0 h 231"/>
              <a:gd name="T22" fmla="*/ 2 w 713"/>
              <a:gd name="T23" fmla="*/ 2 h 231"/>
              <a:gd name="T24" fmla="*/ 0 w 713"/>
              <a:gd name="T25" fmla="*/ 7 h 231"/>
              <a:gd name="T26" fmla="*/ 7 w 713"/>
              <a:gd name="T27" fmla="*/ 7 h 231"/>
              <a:gd name="T28" fmla="*/ 7 w 713"/>
              <a:gd name="T29" fmla="*/ 13 h 231"/>
              <a:gd name="T30" fmla="*/ 698 w 713"/>
              <a:gd name="T31" fmla="*/ 13 h 231"/>
              <a:gd name="T32" fmla="*/ 699 w 713"/>
              <a:gd name="T33" fmla="*/ 217 h 231"/>
              <a:gd name="T34" fmla="*/ 14 w 713"/>
              <a:gd name="T35" fmla="*/ 217 h 231"/>
              <a:gd name="T36" fmla="*/ 14 w 713"/>
              <a:gd name="T37" fmla="*/ 7 h 231"/>
              <a:gd name="T38" fmla="*/ 7 w 713"/>
              <a:gd name="T39" fmla="*/ 7 h 231"/>
              <a:gd name="T40" fmla="*/ 7 w 713"/>
              <a:gd name="T41" fmla="*/ 13 h 231"/>
              <a:gd name="T42" fmla="*/ 7 w 713"/>
              <a:gd name="T43" fmla="*/ 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3" h="231">
                <a:moveTo>
                  <a:pt x="7" y="7"/>
                </a:moveTo>
                <a:cubicBezTo>
                  <a:pt x="0" y="7"/>
                  <a:pt x="0" y="7"/>
                  <a:pt x="0" y="7"/>
                </a:cubicBezTo>
                <a:cubicBezTo>
                  <a:pt x="0" y="224"/>
                  <a:pt x="0" y="224"/>
                  <a:pt x="0" y="224"/>
                </a:cubicBezTo>
                <a:cubicBezTo>
                  <a:pt x="0" y="226"/>
                  <a:pt x="1" y="227"/>
                  <a:pt x="2" y="229"/>
                </a:cubicBezTo>
                <a:cubicBezTo>
                  <a:pt x="3" y="230"/>
                  <a:pt x="5" y="231"/>
                  <a:pt x="7" y="231"/>
                </a:cubicBezTo>
                <a:cubicBezTo>
                  <a:pt x="706" y="231"/>
                  <a:pt x="706" y="231"/>
                  <a:pt x="706" y="231"/>
                </a:cubicBezTo>
                <a:cubicBezTo>
                  <a:pt x="708" y="231"/>
                  <a:pt x="709" y="230"/>
                  <a:pt x="711" y="229"/>
                </a:cubicBezTo>
                <a:cubicBezTo>
                  <a:pt x="712" y="227"/>
                  <a:pt x="713" y="226"/>
                  <a:pt x="713" y="224"/>
                </a:cubicBezTo>
                <a:cubicBezTo>
                  <a:pt x="711" y="7"/>
                  <a:pt x="711" y="7"/>
                  <a:pt x="711" y="7"/>
                </a:cubicBezTo>
                <a:cubicBezTo>
                  <a:pt x="711" y="3"/>
                  <a:pt x="708" y="0"/>
                  <a:pt x="705" y="0"/>
                </a:cubicBezTo>
                <a:cubicBezTo>
                  <a:pt x="7" y="0"/>
                  <a:pt x="7" y="0"/>
                  <a:pt x="7" y="0"/>
                </a:cubicBezTo>
                <a:cubicBezTo>
                  <a:pt x="5" y="0"/>
                  <a:pt x="3" y="1"/>
                  <a:pt x="2" y="2"/>
                </a:cubicBezTo>
                <a:cubicBezTo>
                  <a:pt x="1" y="3"/>
                  <a:pt x="0" y="5"/>
                  <a:pt x="0" y="7"/>
                </a:cubicBezTo>
                <a:cubicBezTo>
                  <a:pt x="7" y="7"/>
                  <a:pt x="7" y="7"/>
                  <a:pt x="7" y="7"/>
                </a:cubicBezTo>
                <a:cubicBezTo>
                  <a:pt x="7" y="13"/>
                  <a:pt x="7" y="13"/>
                  <a:pt x="7" y="13"/>
                </a:cubicBezTo>
                <a:cubicBezTo>
                  <a:pt x="698" y="13"/>
                  <a:pt x="698" y="13"/>
                  <a:pt x="698" y="13"/>
                </a:cubicBezTo>
                <a:cubicBezTo>
                  <a:pt x="699" y="217"/>
                  <a:pt x="699" y="217"/>
                  <a:pt x="699" y="217"/>
                </a:cubicBezTo>
                <a:cubicBezTo>
                  <a:pt x="14" y="217"/>
                  <a:pt x="14" y="217"/>
                  <a:pt x="14" y="217"/>
                </a:cubicBezTo>
                <a:cubicBezTo>
                  <a:pt x="14" y="7"/>
                  <a:pt x="14" y="7"/>
                  <a:pt x="14" y="7"/>
                </a:cubicBezTo>
                <a:cubicBezTo>
                  <a:pt x="7" y="7"/>
                  <a:pt x="7" y="7"/>
                  <a:pt x="7" y="7"/>
                </a:cubicBezTo>
                <a:cubicBezTo>
                  <a:pt x="7" y="13"/>
                  <a:pt x="7" y="13"/>
                  <a:pt x="7" y="13"/>
                </a:cubicBezTo>
                <a:cubicBezTo>
                  <a:pt x="7" y="7"/>
                  <a:pt x="7" y="7"/>
                  <a:pt x="7" y="7"/>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2"/>
          <p:cNvSpPr/>
          <p:nvPr>
            <p:custDataLst>
              <p:tags r:id="rId15"/>
            </p:custDataLst>
          </p:nvPr>
        </p:nvSpPr>
        <p:spPr bwMode="auto">
          <a:xfrm>
            <a:off x="5546391" y="3565504"/>
            <a:ext cx="1898829" cy="150217"/>
          </a:xfrm>
          <a:custGeom>
            <a:avLst/>
            <a:gdLst>
              <a:gd name="T0" fmla="*/ 684 w 684"/>
              <a:gd name="T1" fmla="*/ 0 h 54"/>
              <a:gd name="T2" fmla="*/ 0 w 684"/>
              <a:gd name="T3" fmla="*/ 0 h 54"/>
              <a:gd name="T4" fmla="*/ 0 w 684"/>
              <a:gd name="T5" fmla="*/ 54 h 54"/>
              <a:gd name="T6" fmla="*/ 336 w 684"/>
              <a:gd name="T7" fmla="*/ 26 h 54"/>
              <a:gd name="T8" fmla="*/ 336 w 684"/>
              <a:gd name="T9" fmla="*/ 26 h 54"/>
              <a:gd name="T10" fmla="*/ 684 w 684"/>
              <a:gd name="T11" fmla="*/ 54 h 54"/>
              <a:gd name="T12" fmla="*/ 684 w 68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84" h="54">
                <a:moveTo>
                  <a:pt x="684" y="0"/>
                </a:moveTo>
                <a:cubicBezTo>
                  <a:pt x="0" y="0"/>
                  <a:pt x="0" y="0"/>
                  <a:pt x="0" y="0"/>
                </a:cubicBezTo>
                <a:cubicBezTo>
                  <a:pt x="0" y="54"/>
                  <a:pt x="0" y="54"/>
                  <a:pt x="0" y="54"/>
                </a:cubicBezTo>
                <a:cubicBezTo>
                  <a:pt x="0" y="54"/>
                  <a:pt x="250" y="26"/>
                  <a:pt x="336" y="26"/>
                </a:cubicBezTo>
                <a:cubicBezTo>
                  <a:pt x="336" y="26"/>
                  <a:pt x="336" y="26"/>
                  <a:pt x="336" y="26"/>
                </a:cubicBezTo>
                <a:cubicBezTo>
                  <a:pt x="424" y="26"/>
                  <a:pt x="671" y="53"/>
                  <a:pt x="684" y="54"/>
                </a:cubicBezTo>
                <a:cubicBezTo>
                  <a:pt x="684" y="0"/>
                  <a:pt x="684" y="0"/>
                  <a:pt x="684" y="0"/>
                </a:cubicBezTo>
              </a:path>
            </a:pathLst>
          </a:custGeom>
          <a:solidFill>
            <a:srgbClr val="64C3C9">
              <a:lumMod val="75000"/>
            </a:srgbClr>
          </a:solidFill>
          <a:ln>
            <a:noFill/>
          </a:ln>
        </p:spPr>
        <p:txBody>
          <a:bodyPr vert="horz" wrap="square" lIns="91440" tIns="45720" rIns="91440" bIns="45720" numCol="1" anchor="t" anchorCtr="0" compatLnSpc="1"/>
          <a:lstStyle/>
          <a:p>
            <a:endParaRPr lang="zh-CN" altLang="en-US"/>
          </a:p>
        </p:txBody>
      </p:sp>
      <p:sp>
        <p:nvSpPr>
          <p:cNvPr id="48" name="Freeform 33"/>
          <p:cNvSpPr/>
          <p:nvPr>
            <p:custDataLst>
              <p:tags r:id="rId16"/>
            </p:custDataLst>
          </p:nvPr>
        </p:nvSpPr>
        <p:spPr bwMode="auto">
          <a:xfrm>
            <a:off x="5546391" y="3565504"/>
            <a:ext cx="1901176" cy="150217"/>
          </a:xfrm>
          <a:custGeom>
            <a:avLst/>
            <a:gdLst>
              <a:gd name="T0" fmla="*/ 685 w 685"/>
              <a:gd name="T1" fmla="*/ 0 h 54"/>
              <a:gd name="T2" fmla="*/ 0 w 685"/>
              <a:gd name="T3" fmla="*/ 0 h 54"/>
              <a:gd name="T4" fmla="*/ 684 w 685"/>
              <a:gd name="T5" fmla="*/ 0 h 54"/>
              <a:gd name="T6" fmla="*/ 684 w 685"/>
              <a:gd name="T7" fmla="*/ 54 h 54"/>
              <a:gd name="T8" fmla="*/ 685 w 685"/>
              <a:gd name="T9" fmla="*/ 54 h 54"/>
              <a:gd name="T10" fmla="*/ 685 w 685"/>
              <a:gd name="T11" fmla="*/ 0 h 54"/>
            </a:gdLst>
            <a:ahLst/>
            <a:cxnLst>
              <a:cxn ang="0">
                <a:pos x="T0" y="T1"/>
              </a:cxn>
              <a:cxn ang="0">
                <a:pos x="T2" y="T3"/>
              </a:cxn>
              <a:cxn ang="0">
                <a:pos x="T4" y="T5"/>
              </a:cxn>
              <a:cxn ang="0">
                <a:pos x="T6" y="T7"/>
              </a:cxn>
              <a:cxn ang="0">
                <a:pos x="T8" y="T9"/>
              </a:cxn>
              <a:cxn ang="0">
                <a:pos x="T10" y="T11"/>
              </a:cxn>
            </a:cxnLst>
            <a:rect l="0" t="0" r="r" b="b"/>
            <a:pathLst>
              <a:path w="685" h="54">
                <a:moveTo>
                  <a:pt x="685" y="0"/>
                </a:moveTo>
                <a:cubicBezTo>
                  <a:pt x="0" y="0"/>
                  <a:pt x="0" y="0"/>
                  <a:pt x="0" y="0"/>
                </a:cubicBezTo>
                <a:cubicBezTo>
                  <a:pt x="684" y="0"/>
                  <a:pt x="684" y="0"/>
                  <a:pt x="684" y="0"/>
                </a:cubicBezTo>
                <a:cubicBezTo>
                  <a:pt x="684" y="54"/>
                  <a:pt x="684" y="54"/>
                  <a:pt x="684" y="54"/>
                </a:cubicBezTo>
                <a:cubicBezTo>
                  <a:pt x="684" y="54"/>
                  <a:pt x="685" y="54"/>
                  <a:pt x="685" y="54"/>
                </a:cubicBezTo>
                <a:cubicBezTo>
                  <a:pt x="685" y="0"/>
                  <a:pt x="685" y="0"/>
                  <a:pt x="685"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4"/>
          <p:cNvSpPr/>
          <p:nvPr>
            <p:custDataLst>
              <p:tags r:id="rId17"/>
            </p:custDataLst>
          </p:nvPr>
        </p:nvSpPr>
        <p:spPr bwMode="auto">
          <a:xfrm>
            <a:off x="5149726" y="2945861"/>
            <a:ext cx="2692160" cy="603212"/>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close/>
              </a:path>
            </a:pathLst>
          </a:custGeom>
          <a:solidFill>
            <a:srgbClr val="FCBD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5"/>
          <p:cNvSpPr/>
          <p:nvPr>
            <p:custDataLst>
              <p:tags r:id="rId18"/>
            </p:custDataLst>
          </p:nvPr>
        </p:nvSpPr>
        <p:spPr bwMode="auto">
          <a:xfrm>
            <a:off x="5149726" y="2945861"/>
            <a:ext cx="2692160" cy="603212"/>
          </a:xfrm>
          <a:custGeom>
            <a:avLst/>
            <a:gdLst>
              <a:gd name="T0" fmla="*/ 324 w 2294"/>
              <a:gd name="T1" fmla="*/ 514 h 514"/>
              <a:gd name="T2" fmla="*/ 1972 w 2294"/>
              <a:gd name="T3" fmla="*/ 514 h 514"/>
              <a:gd name="T4" fmla="*/ 2294 w 2294"/>
              <a:gd name="T5" fmla="*/ 0 h 514"/>
              <a:gd name="T6" fmla="*/ 0 w 2294"/>
              <a:gd name="T7" fmla="*/ 0 h 514"/>
              <a:gd name="T8" fmla="*/ 324 w 2294"/>
              <a:gd name="T9" fmla="*/ 514 h 514"/>
            </a:gdLst>
            <a:ahLst/>
            <a:cxnLst>
              <a:cxn ang="0">
                <a:pos x="T0" y="T1"/>
              </a:cxn>
              <a:cxn ang="0">
                <a:pos x="T2" y="T3"/>
              </a:cxn>
              <a:cxn ang="0">
                <a:pos x="T4" y="T5"/>
              </a:cxn>
              <a:cxn ang="0">
                <a:pos x="T6" y="T7"/>
              </a:cxn>
              <a:cxn ang="0">
                <a:pos x="T8" y="T9"/>
              </a:cxn>
            </a:cxnLst>
            <a:rect l="0" t="0" r="r" b="b"/>
            <a:pathLst>
              <a:path w="2294" h="514">
                <a:moveTo>
                  <a:pt x="324" y="514"/>
                </a:moveTo>
                <a:lnTo>
                  <a:pt x="1972" y="514"/>
                </a:lnTo>
                <a:lnTo>
                  <a:pt x="2294" y="0"/>
                </a:lnTo>
                <a:lnTo>
                  <a:pt x="0" y="0"/>
                </a:lnTo>
                <a:lnTo>
                  <a:pt x="324" y="5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6"/>
          <p:cNvSpPr/>
          <p:nvPr>
            <p:custDataLst>
              <p:tags r:id="rId19"/>
            </p:custDataLst>
          </p:nvPr>
        </p:nvSpPr>
        <p:spPr bwMode="auto">
          <a:xfrm>
            <a:off x="5129776" y="2927085"/>
            <a:ext cx="2734408" cy="638420"/>
          </a:xfrm>
          <a:custGeom>
            <a:avLst/>
            <a:gdLst>
              <a:gd name="T0" fmla="*/ 144 w 985"/>
              <a:gd name="T1" fmla="*/ 224 h 230"/>
              <a:gd name="T2" fmla="*/ 144 w 985"/>
              <a:gd name="T3" fmla="*/ 230 h 230"/>
              <a:gd name="T4" fmla="*/ 841 w 985"/>
              <a:gd name="T5" fmla="*/ 230 h 230"/>
              <a:gd name="T6" fmla="*/ 847 w 985"/>
              <a:gd name="T7" fmla="*/ 227 h 230"/>
              <a:gd name="T8" fmla="*/ 983 w 985"/>
              <a:gd name="T9" fmla="*/ 10 h 230"/>
              <a:gd name="T10" fmla="*/ 983 w 985"/>
              <a:gd name="T11" fmla="*/ 3 h 230"/>
              <a:gd name="T12" fmla="*/ 977 w 985"/>
              <a:gd name="T13" fmla="*/ 0 h 230"/>
              <a:gd name="T14" fmla="*/ 7 w 985"/>
              <a:gd name="T15" fmla="*/ 0 h 230"/>
              <a:gd name="T16" fmla="*/ 2 w 985"/>
              <a:gd name="T17" fmla="*/ 3 h 230"/>
              <a:gd name="T18" fmla="*/ 2 w 985"/>
              <a:gd name="T19" fmla="*/ 10 h 230"/>
              <a:gd name="T20" fmla="*/ 138 w 985"/>
              <a:gd name="T21" fmla="*/ 227 h 230"/>
              <a:gd name="T22" fmla="*/ 144 w 985"/>
              <a:gd name="T23" fmla="*/ 230 h 230"/>
              <a:gd name="T24" fmla="*/ 144 w 985"/>
              <a:gd name="T25" fmla="*/ 224 h 230"/>
              <a:gd name="T26" fmla="*/ 149 w 985"/>
              <a:gd name="T27" fmla="*/ 220 h 230"/>
              <a:gd name="T28" fmla="*/ 20 w 985"/>
              <a:gd name="T29" fmla="*/ 13 h 230"/>
              <a:gd name="T30" fmla="*/ 965 w 985"/>
              <a:gd name="T31" fmla="*/ 13 h 230"/>
              <a:gd name="T32" fmla="*/ 837 w 985"/>
              <a:gd name="T33" fmla="*/ 217 h 230"/>
              <a:gd name="T34" fmla="*/ 144 w 985"/>
              <a:gd name="T35" fmla="*/ 217 h 230"/>
              <a:gd name="T36" fmla="*/ 144 w 985"/>
              <a:gd name="T37" fmla="*/ 224 h 230"/>
              <a:gd name="T38" fmla="*/ 149 w 985"/>
              <a:gd name="T39" fmla="*/ 220 h 230"/>
              <a:gd name="T40" fmla="*/ 144 w 985"/>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5" h="230">
                <a:moveTo>
                  <a:pt x="144" y="224"/>
                </a:moveTo>
                <a:cubicBezTo>
                  <a:pt x="144" y="230"/>
                  <a:pt x="144" y="230"/>
                  <a:pt x="144" y="230"/>
                </a:cubicBezTo>
                <a:cubicBezTo>
                  <a:pt x="841" y="230"/>
                  <a:pt x="841" y="230"/>
                  <a:pt x="841" y="230"/>
                </a:cubicBezTo>
                <a:cubicBezTo>
                  <a:pt x="843" y="230"/>
                  <a:pt x="846" y="229"/>
                  <a:pt x="847" y="227"/>
                </a:cubicBezTo>
                <a:cubicBezTo>
                  <a:pt x="983" y="10"/>
                  <a:pt x="983" y="10"/>
                  <a:pt x="983" y="10"/>
                </a:cubicBezTo>
                <a:cubicBezTo>
                  <a:pt x="984" y="8"/>
                  <a:pt x="985" y="6"/>
                  <a:pt x="983" y="3"/>
                </a:cubicBezTo>
                <a:cubicBezTo>
                  <a:pt x="982" y="1"/>
                  <a:pt x="980" y="0"/>
                  <a:pt x="977" y="0"/>
                </a:cubicBezTo>
                <a:cubicBezTo>
                  <a:pt x="7" y="0"/>
                  <a:pt x="7" y="0"/>
                  <a:pt x="7" y="0"/>
                </a:cubicBezTo>
                <a:cubicBezTo>
                  <a:pt x="5" y="0"/>
                  <a:pt x="3" y="1"/>
                  <a:pt x="2" y="3"/>
                </a:cubicBezTo>
                <a:cubicBezTo>
                  <a:pt x="0" y="6"/>
                  <a:pt x="0" y="8"/>
                  <a:pt x="2" y="10"/>
                </a:cubicBezTo>
                <a:cubicBezTo>
                  <a:pt x="138" y="227"/>
                  <a:pt x="138" y="227"/>
                  <a:pt x="138" y="227"/>
                </a:cubicBezTo>
                <a:cubicBezTo>
                  <a:pt x="139" y="229"/>
                  <a:pt x="141" y="230"/>
                  <a:pt x="144" y="230"/>
                </a:cubicBezTo>
                <a:cubicBezTo>
                  <a:pt x="144" y="224"/>
                  <a:pt x="144" y="224"/>
                  <a:pt x="144" y="224"/>
                </a:cubicBezTo>
                <a:cubicBezTo>
                  <a:pt x="149" y="220"/>
                  <a:pt x="149" y="220"/>
                  <a:pt x="149" y="220"/>
                </a:cubicBezTo>
                <a:cubicBezTo>
                  <a:pt x="20" y="13"/>
                  <a:pt x="20" y="13"/>
                  <a:pt x="20" y="13"/>
                </a:cubicBezTo>
                <a:cubicBezTo>
                  <a:pt x="965" y="13"/>
                  <a:pt x="965" y="13"/>
                  <a:pt x="965" y="13"/>
                </a:cubicBezTo>
                <a:cubicBezTo>
                  <a:pt x="837" y="217"/>
                  <a:pt x="837" y="217"/>
                  <a:pt x="837" y="217"/>
                </a:cubicBezTo>
                <a:cubicBezTo>
                  <a:pt x="144" y="217"/>
                  <a:pt x="144" y="217"/>
                  <a:pt x="144" y="217"/>
                </a:cubicBezTo>
                <a:cubicBezTo>
                  <a:pt x="144" y="224"/>
                  <a:pt x="144" y="224"/>
                  <a:pt x="144" y="224"/>
                </a:cubicBezTo>
                <a:cubicBezTo>
                  <a:pt x="149" y="220"/>
                  <a:pt x="149" y="220"/>
                  <a:pt x="149" y="220"/>
                </a:cubicBezTo>
                <a:cubicBezTo>
                  <a:pt x="144" y="224"/>
                  <a:pt x="144" y="224"/>
                  <a:pt x="144"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7"/>
          <p:cNvSpPr/>
          <p:nvPr>
            <p:custDataLst>
              <p:tags r:id="rId20"/>
            </p:custDataLst>
          </p:nvPr>
        </p:nvSpPr>
        <p:spPr bwMode="auto">
          <a:xfrm>
            <a:off x="5186107" y="2963465"/>
            <a:ext cx="2621746" cy="199506"/>
          </a:xfrm>
          <a:custGeom>
            <a:avLst/>
            <a:gdLst>
              <a:gd name="T0" fmla="*/ 945 w 945"/>
              <a:gd name="T1" fmla="*/ 0 h 72"/>
              <a:gd name="T2" fmla="*/ 0 w 945"/>
              <a:gd name="T3" fmla="*/ 0 h 72"/>
              <a:gd name="T4" fmla="*/ 45 w 945"/>
              <a:gd name="T5" fmla="*/ 72 h 72"/>
              <a:gd name="T6" fmla="*/ 462 w 945"/>
              <a:gd name="T7" fmla="*/ 36 h 72"/>
              <a:gd name="T8" fmla="*/ 464 w 945"/>
              <a:gd name="T9" fmla="*/ 36 h 72"/>
              <a:gd name="T10" fmla="*/ 902 w 945"/>
              <a:gd name="T11" fmla="*/ 69 h 72"/>
              <a:gd name="T12" fmla="*/ 931 w 945"/>
              <a:gd name="T13" fmla="*/ 23 h 72"/>
              <a:gd name="T14" fmla="*/ 945 w 945"/>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72">
                <a:moveTo>
                  <a:pt x="945" y="0"/>
                </a:moveTo>
                <a:cubicBezTo>
                  <a:pt x="0" y="0"/>
                  <a:pt x="0" y="0"/>
                  <a:pt x="0" y="0"/>
                </a:cubicBezTo>
                <a:cubicBezTo>
                  <a:pt x="45" y="72"/>
                  <a:pt x="45" y="72"/>
                  <a:pt x="45" y="72"/>
                </a:cubicBezTo>
                <a:cubicBezTo>
                  <a:pt x="45" y="72"/>
                  <a:pt x="353" y="36"/>
                  <a:pt x="462" y="36"/>
                </a:cubicBezTo>
                <a:cubicBezTo>
                  <a:pt x="462" y="36"/>
                  <a:pt x="463" y="36"/>
                  <a:pt x="464" y="36"/>
                </a:cubicBezTo>
                <a:cubicBezTo>
                  <a:pt x="579" y="36"/>
                  <a:pt x="894" y="68"/>
                  <a:pt x="902" y="69"/>
                </a:cubicBezTo>
                <a:cubicBezTo>
                  <a:pt x="931" y="23"/>
                  <a:pt x="931" y="23"/>
                  <a:pt x="931" y="23"/>
                </a:cubicBezTo>
                <a:cubicBezTo>
                  <a:pt x="945" y="0"/>
                  <a:pt x="945" y="0"/>
                  <a:pt x="945" y="0"/>
                </a:cubicBezTo>
              </a:path>
            </a:pathLst>
          </a:custGeom>
          <a:solidFill>
            <a:srgbClr val="FCBD5C">
              <a:lumMod val="75000"/>
            </a:srgbClr>
          </a:solidFill>
          <a:ln>
            <a:noFill/>
          </a:ln>
        </p:spPr>
        <p:txBody>
          <a:bodyPr vert="horz" wrap="square" lIns="91440" tIns="45720" rIns="91440" bIns="45720" numCol="1" anchor="t" anchorCtr="0" compatLnSpc="1"/>
          <a:lstStyle/>
          <a:p>
            <a:endParaRPr lang="zh-CN" altLang="en-US"/>
          </a:p>
        </p:txBody>
      </p:sp>
      <p:sp>
        <p:nvSpPr>
          <p:cNvPr id="57" name="Freeform 38"/>
          <p:cNvSpPr/>
          <p:nvPr>
            <p:custDataLst>
              <p:tags r:id="rId21"/>
            </p:custDataLst>
          </p:nvPr>
        </p:nvSpPr>
        <p:spPr bwMode="auto">
          <a:xfrm>
            <a:off x="7689322" y="3026838"/>
            <a:ext cx="79802" cy="127919"/>
          </a:xfrm>
          <a:custGeom>
            <a:avLst/>
            <a:gdLst>
              <a:gd name="T0" fmla="*/ 29 w 29"/>
              <a:gd name="T1" fmla="*/ 0 h 46"/>
              <a:gd name="T2" fmla="*/ 0 w 29"/>
              <a:gd name="T3" fmla="*/ 46 h 46"/>
              <a:gd name="T4" fmla="*/ 0 w 29"/>
              <a:gd name="T5" fmla="*/ 46 h 46"/>
              <a:gd name="T6" fmla="*/ 29 w 29"/>
              <a:gd name="T7" fmla="*/ 0 h 46"/>
            </a:gdLst>
            <a:ahLst/>
            <a:cxnLst>
              <a:cxn ang="0">
                <a:pos x="T0" y="T1"/>
              </a:cxn>
              <a:cxn ang="0">
                <a:pos x="T2" y="T3"/>
              </a:cxn>
              <a:cxn ang="0">
                <a:pos x="T4" y="T5"/>
              </a:cxn>
              <a:cxn ang="0">
                <a:pos x="T6" y="T7"/>
              </a:cxn>
            </a:cxnLst>
            <a:rect l="0" t="0" r="r" b="b"/>
            <a:pathLst>
              <a:path w="29" h="46">
                <a:moveTo>
                  <a:pt x="29" y="0"/>
                </a:moveTo>
                <a:cubicBezTo>
                  <a:pt x="0" y="46"/>
                  <a:pt x="0" y="46"/>
                  <a:pt x="0" y="46"/>
                </a:cubicBezTo>
                <a:cubicBezTo>
                  <a:pt x="0" y="46"/>
                  <a:pt x="0" y="46"/>
                  <a:pt x="0" y="46"/>
                </a:cubicBezTo>
                <a:cubicBezTo>
                  <a:pt x="29" y="0"/>
                  <a:pt x="29" y="0"/>
                  <a:pt x="29"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9"/>
          <p:cNvSpPr/>
          <p:nvPr>
            <p:custDataLst>
              <p:tags r:id="rId22"/>
            </p:custDataLst>
          </p:nvPr>
        </p:nvSpPr>
        <p:spPr bwMode="auto">
          <a:xfrm>
            <a:off x="4771837" y="2343823"/>
            <a:ext cx="3450283" cy="602040"/>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close/>
              </a:path>
            </a:pathLst>
          </a:custGeom>
          <a:solidFill>
            <a:srgbClr val="F391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0"/>
          <p:cNvSpPr/>
          <p:nvPr>
            <p:custDataLst>
              <p:tags r:id="rId23"/>
            </p:custDataLst>
          </p:nvPr>
        </p:nvSpPr>
        <p:spPr bwMode="auto">
          <a:xfrm>
            <a:off x="4771837" y="2343823"/>
            <a:ext cx="3450283" cy="602040"/>
          </a:xfrm>
          <a:custGeom>
            <a:avLst/>
            <a:gdLst>
              <a:gd name="T0" fmla="*/ 322 w 2940"/>
              <a:gd name="T1" fmla="*/ 513 h 513"/>
              <a:gd name="T2" fmla="*/ 2616 w 2940"/>
              <a:gd name="T3" fmla="*/ 513 h 513"/>
              <a:gd name="T4" fmla="*/ 2940 w 2940"/>
              <a:gd name="T5" fmla="*/ 0 h 513"/>
              <a:gd name="T6" fmla="*/ 0 w 2940"/>
              <a:gd name="T7" fmla="*/ 0 h 513"/>
              <a:gd name="T8" fmla="*/ 322 w 2940"/>
              <a:gd name="T9" fmla="*/ 513 h 513"/>
            </a:gdLst>
            <a:ahLst/>
            <a:cxnLst>
              <a:cxn ang="0">
                <a:pos x="T0" y="T1"/>
              </a:cxn>
              <a:cxn ang="0">
                <a:pos x="T2" y="T3"/>
              </a:cxn>
              <a:cxn ang="0">
                <a:pos x="T4" y="T5"/>
              </a:cxn>
              <a:cxn ang="0">
                <a:pos x="T6" y="T7"/>
              </a:cxn>
              <a:cxn ang="0">
                <a:pos x="T8" y="T9"/>
              </a:cxn>
            </a:cxnLst>
            <a:rect l="0" t="0" r="r" b="b"/>
            <a:pathLst>
              <a:path w="2940" h="513">
                <a:moveTo>
                  <a:pt x="322" y="513"/>
                </a:moveTo>
                <a:lnTo>
                  <a:pt x="2616" y="513"/>
                </a:lnTo>
                <a:lnTo>
                  <a:pt x="2940" y="0"/>
                </a:lnTo>
                <a:lnTo>
                  <a:pt x="0" y="0"/>
                </a:lnTo>
                <a:lnTo>
                  <a:pt x="322" y="5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1"/>
          <p:cNvSpPr/>
          <p:nvPr>
            <p:custDataLst>
              <p:tags r:id="rId24"/>
            </p:custDataLst>
          </p:nvPr>
        </p:nvSpPr>
        <p:spPr bwMode="auto">
          <a:xfrm>
            <a:off x="4753060" y="2325046"/>
            <a:ext cx="3487838" cy="638420"/>
          </a:xfrm>
          <a:custGeom>
            <a:avLst/>
            <a:gdLst>
              <a:gd name="T0" fmla="*/ 143 w 1257"/>
              <a:gd name="T1" fmla="*/ 224 h 230"/>
              <a:gd name="T2" fmla="*/ 143 w 1257"/>
              <a:gd name="T3" fmla="*/ 230 h 230"/>
              <a:gd name="T4" fmla="*/ 1113 w 1257"/>
              <a:gd name="T5" fmla="*/ 230 h 230"/>
              <a:gd name="T6" fmla="*/ 1119 w 1257"/>
              <a:gd name="T7" fmla="*/ 227 h 230"/>
              <a:gd name="T8" fmla="*/ 1255 w 1257"/>
              <a:gd name="T9" fmla="*/ 10 h 230"/>
              <a:gd name="T10" fmla="*/ 1256 w 1257"/>
              <a:gd name="T11" fmla="*/ 3 h 230"/>
              <a:gd name="T12" fmla="*/ 1250 w 1257"/>
              <a:gd name="T13" fmla="*/ 0 h 230"/>
              <a:gd name="T14" fmla="*/ 7 w 1257"/>
              <a:gd name="T15" fmla="*/ 0 h 230"/>
              <a:gd name="T16" fmla="*/ 1 w 1257"/>
              <a:gd name="T17" fmla="*/ 3 h 230"/>
              <a:gd name="T18" fmla="*/ 2 w 1257"/>
              <a:gd name="T19" fmla="*/ 10 h 230"/>
              <a:gd name="T20" fmla="*/ 138 w 1257"/>
              <a:gd name="T21" fmla="*/ 227 h 230"/>
              <a:gd name="T22" fmla="*/ 143 w 1257"/>
              <a:gd name="T23" fmla="*/ 230 h 230"/>
              <a:gd name="T24" fmla="*/ 143 w 1257"/>
              <a:gd name="T25" fmla="*/ 224 h 230"/>
              <a:gd name="T26" fmla="*/ 149 w 1257"/>
              <a:gd name="T27" fmla="*/ 220 h 230"/>
              <a:gd name="T28" fmla="*/ 19 w 1257"/>
              <a:gd name="T29" fmla="*/ 13 h 230"/>
              <a:gd name="T30" fmla="*/ 1237 w 1257"/>
              <a:gd name="T31" fmla="*/ 13 h 230"/>
              <a:gd name="T32" fmla="*/ 1110 w 1257"/>
              <a:gd name="T33" fmla="*/ 217 h 230"/>
              <a:gd name="T34" fmla="*/ 143 w 1257"/>
              <a:gd name="T35" fmla="*/ 217 h 230"/>
              <a:gd name="T36" fmla="*/ 143 w 1257"/>
              <a:gd name="T37" fmla="*/ 224 h 230"/>
              <a:gd name="T38" fmla="*/ 149 w 1257"/>
              <a:gd name="T39" fmla="*/ 220 h 230"/>
              <a:gd name="T40" fmla="*/ 143 w 1257"/>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7" h="230">
                <a:moveTo>
                  <a:pt x="143" y="224"/>
                </a:moveTo>
                <a:cubicBezTo>
                  <a:pt x="143" y="230"/>
                  <a:pt x="143" y="230"/>
                  <a:pt x="143" y="230"/>
                </a:cubicBezTo>
                <a:cubicBezTo>
                  <a:pt x="1113" y="230"/>
                  <a:pt x="1113" y="230"/>
                  <a:pt x="1113" y="230"/>
                </a:cubicBezTo>
                <a:cubicBezTo>
                  <a:pt x="1116" y="230"/>
                  <a:pt x="1118" y="229"/>
                  <a:pt x="1119" y="227"/>
                </a:cubicBezTo>
                <a:cubicBezTo>
                  <a:pt x="1255" y="10"/>
                  <a:pt x="1255" y="10"/>
                  <a:pt x="1255" y="10"/>
                </a:cubicBezTo>
                <a:cubicBezTo>
                  <a:pt x="1257" y="8"/>
                  <a:pt x="1257" y="5"/>
                  <a:pt x="1256" y="3"/>
                </a:cubicBezTo>
                <a:cubicBezTo>
                  <a:pt x="1254" y="1"/>
                  <a:pt x="1252" y="0"/>
                  <a:pt x="1250" y="0"/>
                </a:cubicBezTo>
                <a:cubicBezTo>
                  <a:pt x="7" y="0"/>
                  <a:pt x="7" y="0"/>
                  <a:pt x="7" y="0"/>
                </a:cubicBezTo>
                <a:cubicBezTo>
                  <a:pt x="5" y="0"/>
                  <a:pt x="3" y="1"/>
                  <a:pt x="1" y="3"/>
                </a:cubicBezTo>
                <a:cubicBezTo>
                  <a:pt x="0" y="5"/>
                  <a:pt x="0" y="8"/>
                  <a:pt x="2" y="10"/>
                </a:cubicBezTo>
                <a:cubicBezTo>
                  <a:pt x="138" y="227"/>
                  <a:pt x="138" y="227"/>
                  <a:pt x="138"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237" y="13"/>
                  <a:pt x="1237" y="13"/>
                  <a:pt x="1237" y="13"/>
                </a:cubicBezTo>
                <a:cubicBezTo>
                  <a:pt x="1110" y="217"/>
                  <a:pt x="1110" y="217"/>
                  <a:pt x="1110"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2"/>
          <p:cNvSpPr/>
          <p:nvPr>
            <p:custDataLst>
              <p:tags r:id="rId25"/>
            </p:custDataLst>
          </p:nvPr>
        </p:nvSpPr>
        <p:spPr bwMode="auto">
          <a:xfrm>
            <a:off x="4805872" y="2360252"/>
            <a:ext cx="3379870" cy="200680"/>
          </a:xfrm>
          <a:custGeom>
            <a:avLst/>
            <a:gdLst>
              <a:gd name="T0" fmla="*/ 1218 w 1218"/>
              <a:gd name="T1" fmla="*/ 0 h 72"/>
              <a:gd name="T2" fmla="*/ 0 w 1218"/>
              <a:gd name="T3" fmla="*/ 0 h 72"/>
              <a:gd name="T4" fmla="*/ 12 w 1218"/>
              <a:gd name="T5" fmla="*/ 19 h 72"/>
              <a:gd name="T6" fmla="*/ 46 w 1218"/>
              <a:gd name="T7" fmla="*/ 72 h 72"/>
              <a:gd name="T8" fmla="*/ 605 w 1218"/>
              <a:gd name="T9" fmla="*/ 35 h 72"/>
              <a:gd name="T10" fmla="*/ 642 w 1218"/>
              <a:gd name="T11" fmla="*/ 35 h 72"/>
              <a:gd name="T12" fmla="*/ 1178 w 1218"/>
              <a:gd name="T13" fmla="*/ 61 h 72"/>
              <a:gd name="T14" fmla="*/ 1218 w 1218"/>
              <a:gd name="T15" fmla="*/ 1 h 72"/>
              <a:gd name="T16" fmla="*/ 1218 w 1218"/>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72">
                <a:moveTo>
                  <a:pt x="1218" y="0"/>
                </a:moveTo>
                <a:cubicBezTo>
                  <a:pt x="0" y="0"/>
                  <a:pt x="0" y="0"/>
                  <a:pt x="0" y="0"/>
                </a:cubicBezTo>
                <a:cubicBezTo>
                  <a:pt x="12" y="19"/>
                  <a:pt x="12" y="19"/>
                  <a:pt x="12" y="19"/>
                </a:cubicBezTo>
                <a:cubicBezTo>
                  <a:pt x="46" y="72"/>
                  <a:pt x="46" y="72"/>
                  <a:pt x="46" y="72"/>
                </a:cubicBezTo>
                <a:cubicBezTo>
                  <a:pt x="46" y="72"/>
                  <a:pt x="343" y="39"/>
                  <a:pt x="605" y="35"/>
                </a:cubicBezTo>
                <a:cubicBezTo>
                  <a:pt x="617" y="35"/>
                  <a:pt x="629" y="35"/>
                  <a:pt x="642" y="35"/>
                </a:cubicBezTo>
                <a:cubicBezTo>
                  <a:pt x="867" y="35"/>
                  <a:pt x="1178" y="61"/>
                  <a:pt x="1178" y="61"/>
                </a:cubicBezTo>
                <a:cubicBezTo>
                  <a:pt x="1218" y="1"/>
                  <a:pt x="1218" y="1"/>
                  <a:pt x="1218" y="1"/>
                </a:cubicBezTo>
                <a:cubicBezTo>
                  <a:pt x="1218" y="0"/>
                  <a:pt x="1218" y="0"/>
                  <a:pt x="1218" y="0"/>
                </a:cubicBezTo>
              </a:path>
            </a:pathLst>
          </a:custGeom>
          <a:solidFill>
            <a:srgbClr val="F3914A">
              <a:lumMod val="75000"/>
            </a:srgbClr>
          </a:solidFill>
          <a:ln>
            <a:noFill/>
          </a:ln>
        </p:spPr>
        <p:txBody>
          <a:bodyPr vert="horz" wrap="square" lIns="91440" tIns="45720" rIns="91440" bIns="45720" numCol="1" anchor="t" anchorCtr="0" compatLnSpc="1"/>
          <a:lstStyle/>
          <a:p>
            <a:endParaRPr lang="zh-CN" altLang="en-US"/>
          </a:p>
        </p:txBody>
      </p:sp>
      <p:sp>
        <p:nvSpPr>
          <p:cNvPr id="62" name="Freeform 45"/>
          <p:cNvSpPr/>
          <p:nvPr>
            <p:custDataLst>
              <p:tags r:id="rId26"/>
            </p:custDataLst>
          </p:nvPr>
        </p:nvSpPr>
        <p:spPr bwMode="auto">
          <a:xfrm>
            <a:off x="4395242" y="1738242"/>
            <a:ext cx="4203499" cy="664575"/>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close/>
              </a:path>
            </a:pathLst>
          </a:custGeom>
          <a:solidFill>
            <a:srgbClr val="DC51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p:nvPr>
            <p:custDataLst>
              <p:tags r:id="rId27"/>
            </p:custDataLst>
          </p:nvPr>
        </p:nvSpPr>
        <p:spPr bwMode="auto">
          <a:xfrm>
            <a:off x="4395123" y="1738263"/>
            <a:ext cx="4203712" cy="605561"/>
          </a:xfrm>
          <a:custGeom>
            <a:avLst/>
            <a:gdLst>
              <a:gd name="T0" fmla="*/ 321 w 3582"/>
              <a:gd name="T1" fmla="*/ 516 h 516"/>
              <a:gd name="T2" fmla="*/ 3261 w 3582"/>
              <a:gd name="T3" fmla="*/ 516 h 516"/>
              <a:gd name="T4" fmla="*/ 3582 w 3582"/>
              <a:gd name="T5" fmla="*/ 0 h 516"/>
              <a:gd name="T6" fmla="*/ 0 w 3582"/>
              <a:gd name="T7" fmla="*/ 0 h 516"/>
              <a:gd name="T8" fmla="*/ 321 w 3582"/>
              <a:gd name="T9" fmla="*/ 516 h 516"/>
            </a:gdLst>
            <a:ahLst/>
            <a:cxnLst>
              <a:cxn ang="0">
                <a:pos x="T0" y="T1"/>
              </a:cxn>
              <a:cxn ang="0">
                <a:pos x="T2" y="T3"/>
              </a:cxn>
              <a:cxn ang="0">
                <a:pos x="T4" y="T5"/>
              </a:cxn>
              <a:cxn ang="0">
                <a:pos x="T6" y="T7"/>
              </a:cxn>
              <a:cxn ang="0">
                <a:pos x="T8" y="T9"/>
              </a:cxn>
            </a:cxnLst>
            <a:rect l="0" t="0" r="r" b="b"/>
            <a:pathLst>
              <a:path w="3582" h="516">
                <a:moveTo>
                  <a:pt x="321" y="516"/>
                </a:moveTo>
                <a:lnTo>
                  <a:pt x="3261" y="516"/>
                </a:lnTo>
                <a:lnTo>
                  <a:pt x="3582" y="0"/>
                </a:lnTo>
                <a:lnTo>
                  <a:pt x="0" y="0"/>
                </a:lnTo>
                <a:lnTo>
                  <a:pt x="321"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p:nvPr>
            <p:custDataLst>
              <p:tags r:id="rId28"/>
            </p:custDataLst>
          </p:nvPr>
        </p:nvSpPr>
        <p:spPr bwMode="auto">
          <a:xfrm>
            <a:off x="4375172" y="1721832"/>
            <a:ext cx="4243613" cy="638420"/>
          </a:xfrm>
          <a:custGeom>
            <a:avLst/>
            <a:gdLst>
              <a:gd name="T0" fmla="*/ 143 w 1529"/>
              <a:gd name="T1" fmla="*/ 224 h 230"/>
              <a:gd name="T2" fmla="*/ 143 w 1529"/>
              <a:gd name="T3" fmla="*/ 230 h 230"/>
              <a:gd name="T4" fmla="*/ 1386 w 1529"/>
              <a:gd name="T5" fmla="*/ 230 h 230"/>
              <a:gd name="T6" fmla="*/ 1391 w 1529"/>
              <a:gd name="T7" fmla="*/ 227 h 230"/>
              <a:gd name="T8" fmla="*/ 1528 w 1529"/>
              <a:gd name="T9" fmla="*/ 10 h 230"/>
              <a:gd name="T10" fmla="*/ 1528 w 1529"/>
              <a:gd name="T11" fmla="*/ 3 h 230"/>
              <a:gd name="T12" fmla="*/ 1522 w 1529"/>
              <a:gd name="T13" fmla="*/ 0 h 230"/>
              <a:gd name="T14" fmla="*/ 7 w 1529"/>
              <a:gd name="T15" fmla="*/ 0 h 230"/>
              <a:gd name="T16" fmla="*/ 1 w 1529"/>
              <a:gd name="T17" fmla="*/ 3 h 230"/>
              <a:gd name="T18" fmla="*/ 1 w 1529"/>
              <a:gd name="T19" fmla="*/ 10 h 230"/>
              <a:gd name="T20" fmla="*/ 137 w 1529"/>
              <a:gd name="T21" fmla="*/ 227 h 230"/>
              <a:gd name="T22" fmla="*/ 143 w 1529"/>
              <a:gd name="T23" fmla="*/ 230 h 230"/>
              <a:gd name="T24" fmla="*/ 143 w 1529"/>
              <a:gd name="T25" fmla="*/ 224 h 230"/>
              <a:gd name="T26" fmla="*/ 149 w 1529"/>
              <a:gd name="T27" fmla="*/ 220 h 230"/>
              <a:gd name="T28" fmla="*/ 19 w 1529"/>
              <a:gd name="T29" fmla="*/ 13 h 230"/>
              <a:gd name="T30" fmla="*/ 1510 w 1529"/>
              <a:gd name="T31" fmla="*/ 13 h 230"/>
              <a:gd name="T32" fmla="*/ 1382 w 1529"/>
              <a:gd name="T33" fmla="*/ 217 h 230"/>
              <a:gd name="T34" fmla="*/ 143 w 1529"/>
              <a:gd name="T35" fmla="*/ 217 h 230"/>
              <a:gd name="T36" fmla="*/ 143 w 1529"/>
              <a:gd name="T37" fmla="*/ 224 h 230"/>
              <a:gd name="T38" fmla="*/ 149 w 1529"/>
              <a:gd name="T39" fmla="*/ 220 h 230"/>
              <a:gd name="T40" fmla="*/ 143 w 1529"/>
              <a:gd name="T41" fmla="*/ 2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9" h="230">
                <a:moveTo>
                  <a:pt x="143" y="224"/>
                </a:moveTo>
                <a:cubicBezTo>
                  <a:pt x="143" y="230"/>
                  <a:pt x="143" y="230"/>
                  <a:pt x="143" y="230"/>
                </a:cubicBezTo>
                <a:cubicBezTo>
                  <a:pt x="1386" y="230"/>
                  <a:pt x="1386" y="230"/>
                  <a:pt x="1386" y="230"/>
                </a:cubicBezTo>
                <a:cubicBezTo>
                  <a:pt x="1388" y="230"/>
                  <a:pt x="1390" y="229"/>
                  <a:pt x="1391" y="227"/>
                </a:cubicBezTo>
                <a:cubicBezTo>
                  <a:pt x="1528" y="10"/>
                  <a:pt x="1528" y="10"/>
                  <a:pt x="1528" y="10"/>
                </a:cubicBezTo>
                <a:cubicBezTo>
                  <a:pt x="1529" y="8"/>
                  <a:pt x="1529" y="5"/>
                  <a:pt x="1528" y="3"/>
                </a:cubicBezTo>
                <a:cubicBezTo>
                  <a:pt x="1527" y="1"/>
                  <a:pt x="1524" y="0"/>
                  <a:pt x="1522" y="0"/>
                </a:cubicBezTo>
                <a:cubicBezTo>
                  <a:pt x="7" y="0"/>
                  <a:pt x="7" y="0"/>
                  <a:pt x="7" y="0"/>
                </a:cubicBezTo>
                <a:cubicBezTo>
                  <a:pt x="5" y="0"/>
                  <a:pt x="2" y="1"/>
                  <a:pt x="1" y="3"/>
                </a:cubicBezTo>
                <a:cubicBezTo>
                  <a:pt x="0" y="5"/>
                  <a:pt x="0" y="8"/>
                  <a:pt x="1" y="10"/>
                </a:cubicBezTo>
                <a:cubicBezTo>
                  <a:pt x="137" y="227"/>
                  <a:pt x="137" y="227"/>
                  <a:pt x="137" y="227"/>
                </a:cubicBezTo>
                <a:cubicBezTo>
                  <a:pt x="139" y="229"/>
                  <a:pt x="141" y="230"/>
                  <a:pt x="143" y="230"/>
                </a:cubicBezTo>
                <a:cubicBezTo>
                  <a:pt x="143" y="224"/>
                  <a:pt x="143" y="224"/>
                  <a:pt x="143" y="224"/>
                </a:cubicBezTo>
                <a:cubicBezTo>
                  <a:pt x="149" y="220"/>
                  <a:pt x="149" y="220"/>
                  <a:pt x="149" y="220"/>
                </a:cubicBezTo>
                <a:cubicBezTo>
                  <a:pt x="19" y="13"/>
                  <a:pt x="19" y="13"/>
                  <a:pt x="19" y="13"/>
                </a:cubicBezTo>
                <a:cubicBezTo>
                  <a:pt x="1510" y="13"/>
                  <a:pt x="1510" y="13"/>
                  <a:pt x="1510" y="13"/>
                </a:cubicBezTo>
                <a:cubicBezTo>
                  <a:pt x="1382" y="217"/>
                  <a:pt x="1382" y="217"/>
                  <a:pt x="1382" y="217"/>
                </a:cubicBezTo>
                <a:cubicBezTo>
                  <a:pt x="143" y="217"/>
                  <a:pt x="143" y="217"/>
                  <a:pt x="143" y="217"/>
                </a:cubicBezTo>
                <a:cubicBezTo>
                  <a:pt x="143" y="224"/>
                  <a:pt x="143" y="224"/>
                  <a:pt x="143" y="224"/>
                </a:cubicBezTo>
                <a:cubicBezTo>
                  <a:pt x="149" y="220"/>
                  <a:pt x="149" y="220"/>
                  <a:pt x="149" y="220"/>
                </a:cubicBezTo>
                <a:cubicBezTo>
                  <a:pt x="143" y="224"/>
                  <a:pt x="143" y="224"/>
                  <a:pt x="143" y="224"/>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1"/>
          <p:cNvSpPr/>
          <p:nvPr>
            <p:custDataLst>
              <p:tags r:id="rId29"/>
            </p:custDataLst>
          </p:nvPr>
        </p:nvSpPr>
        <p:spPr bwMode="auto">
          <a:xfrm>
            <a:off x="4403338" y="1721832"/>
            <a:ext cx="4181415" cy="194812"/>
          </a:xfrm>
          <a:custGeom>
            <a:avLst/>
            <a:gdLst>
              <a:gd name="T0" fmla="*/ 1507 w 1507"/>
              <a:gd name="T1" fmla="*/ 0 h 70"/>
              <a:gd name="T2" fmla="*/ 0 w 1507"/>
              <a:gd name="T3" fmla="*/ 0 h 70"/>
              <a:gd name="T4" fmla="*/ 44 w 1507"/>
              <a:gd name="T5" fmla="*/ 70 h 70"/>
              <a:gd name="T6" fmla="*/ 45 w 1507"/>
              <a:gd name="T7" fmla="*/ 70 h 70"/>
              <a:gd name="T8" fmla="*/ 9 w 1507"/>
              <a:gd name="T9" fmla="*/ 13 h 70"/>
              <a:gd name="T10" fmla="*/ 1499 w 1507"/>
              <a:gd name="T11" fmla="*/ 13 h 70"/>
              <a:gd name="T12" fmla="*/ 1507 w 150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507" h="70">
                <a:moveTo>
                  <a:pt x="1507" y="0"/>
                </a:moveTo>
                <a:cubicBezTo>
                  <a:pt x="0" y="0"/>
                  <a:pt x="0" y="0"/>
                  <a:pt x="0" y="0"/>
                </a:cubicBezTo>
                <a:cubicBezTo>
                  <a:pt x="44" y="70"/>
                  <a:pt x="44" y="70"/>
                  <a:pt x="44" y="70"/>
                </a:cubicBezTo>
                <a:cubicBezTo>
                  <a:pt x="44" y="70"/>
                  <a:pt x="44" y="70"/>
                  <a:pt x="45" y="70"/>
                </a:cubicBezTo>
                <a:cubicBezTo>
                  <a:pt x="9" y="13"/>
                  <a:pt x="9" y="13"/>
                  <a:pt x="9" y="13"/>
                </a:cubicBezTo>
                <a:cubicBezTo>
                  <a:pt x="1499" y="13"/>
                  <a:pt x="1499" y="13"/>
                  <a:pt x="1499" y="13"/>
                </a:cubicBezTo>
                <a:cubicBezTo>
                  <a:pt x="1507" y="0"/>
                  <a:pt x="1507" y="0"/>
                  <a:pt x="1507"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21" name="组合 120"/>
          <p:cNvGrpSpPr/>
          <p:nvPr>
            <p:custDataLst>
              <p:tags r:id="rId30"/>
            </p:custDataLst>
          </p:nvPr>
        </p:nvGrpSpPr>
        <p:grpSpPr>
          <a:xfrm>
            <a:off x="3889641" y="3101938"/>
            <a:ext cx="558879" cy="541710"/>
            <a:chOff x="5668252" y="5351795"/>
            <a:chExt cx="905368" cy="877555"/>
          </a:xfrm>
        </p:grpSpPr>
        <p:sp>
          <p:nvSpPr>
            <p:cNvPr id="67" name="Freeform 59"/>
            <p:cNvSpPr/>
            <p:nvPr>
              <p:custDataLst>
                <p:tags r:id="rId58"/>
              </p:custDataLst>
            </p:nvPr>
          </p:nvSpPr>
          <p:spPr bwMode="auto">
            <a:xfrm>
              <a:off x="5792932" y="6161255"/>
              <a:ext cx="656008" cy="68095"/>
            </a:xfrm>
            <a:custGeom>
              <a:avLst/>
              <a:gdLst>
                <a:gd name="T0" fmla="*/ 684 w 684"/>
                <a:gd name="T1" fmla="*/ 0 h 71"/>
                <a:gd name="T2" fmla="*/ 0 w 684"/>
                <a:gd name="T3" fmla="*/ 0 h 71"/>
                <a:gd name="T4" fmla="*/ 15 w 684"/>
                <a:gd name="T5" fmla="*/ 71 h 71"/>
                <a:gd name="T6" fmla="*/ 670 w 684"/>
                <a:gd name="T7" fmla="*/ 71 h 71"/>
                <a:gd name="T8" fmla="*/ 684 w 684"/>
                <a:gd name="T9" fmla="*/ 0 h 71"/>
              </a:gdLst>
              <a:ahLst/>
              <a:cxnLst>
                <a:cxn ang="0">
                  <a:pos x="T0" y="T1"/>
                </a:cxn>
                <a:cxn ang="0">
                  <a:pos x="T2" y="T3"/>
                </a:cxn>
                <a:cxn ang="0">
                  <a:pos x="T4" y="T5"/>
                </a:cxn>
                <a:cxn ang="0">
                  <a:pos x="T6" y="T7"/>
                </a:cxn>
                <a:cxn ang="0">
                  <a:pos x="T8" y="T9"/>
                </a:cxn>
              </a:cxnLst>
              <a:rect l="0" t="0" r="r" b="b"/>
              <a:pathLst>
                <a:path w="684" h="71">
                  <a:moveTo>
                    <a:pt x="684" y="0"/>
                  </a:moveTo>
                  <a:lnTo>
                    <a:pt x="0" y="0"/>
                  </a:lnTo>
                  <a:lnTo>
                    <a:pt x="15" y="71"/>
                  </a:lnTo>
                  <a:lnTo>
                    <a:pt x="670" y="71"/>
                  </a:lnTo>
                  <a:lnTo>
                    <a:pt x="684" y="0"/>
                  </a:lnTo>
                  <a:close/>
                </a:path>
              </a:pathLst>
            </a:custGeom>
            <a:solidFill>
              <a:srgbClr val="4D4D4D">
                <a:lumMod val="20000"/>
                <a:lumOff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0"/>
            <p:cNvSpPr/>
            <p:nvPr>
              <p:custDataLst>
                <p:tags r:id="rId59"/>
              </p:custDataLst>
            </p:nvPr>
          </p:nvSpPr>
          <p:spPr bwMode="auto">
            <a:xfrm>
              <a:off x="5792932" y="6161255"/>
              <a:ext cx="656008" cy="68095"/>
            </a:xfrm>
            <a:custGeom>
              <a:avLst/>
              <a:gdLst>
                <a:gd name="T0" fmla="*/ 684 w 684"/>
                <a:gd name="T1" fmla="*/ 0 h 71"/>
                <a:gd name="T2" fmla="*/ 0 w 684"/>
                <a:gd name="T3" fmla="*/ 0 h 71"/>
                <a:gd name="T4" fmla="*/ 15 w 684"/>
                <a:gd name="T5" fmla="*/ 71 h 71"/>
                <a:gd name="T6" fmla="*/ 670 w 684"/>
                <a:gd name="T7" fmla="*/ 71 h 71"/>
                <a:gd name="T8" fmla="*/ 684 w 684"/>
                <a:gd name="T9" fmla="*/ 0 h 71"/>
              </a:gdLst>
              <a:ahLst/>
              <a:cxnLst>
                <a:cxn ang="0">
                  <a:pos x="T0" y="T1"/>
                </a:cxn>
                <a:cxn ang="0">
                  <a:pos x="T2" y="T3"/>
                </a:cxn>
                <a:cxn ang="0">
                  <a:pos x="T4" y="T5"/>
                </a:cxn>
                <a:cxn ang="0">
                  <a:pos x="T6" y="T7"/>
                </a:cxn>
                <a:cxn ang="0">
                  <a:pos x="T8" y="T9"/>
                </a:cxn>
              </a:cxnLst>
              <a:rect l="0" t="0" r="r" b="b"/>
              <a:pathLst>
                <a:path w="684" h="71">
                  <a:moveTo>
                    <a:pt x="684" y="0"/>
                  </a:moveTo>
                  <a:lnTo>
                    <a:pt x="0" y="0"/>
                  </a:lnTo>
                  <a:lnTo>
                    <a:pt x="15" y="71"/>
                  </a:lnTo>
                  <a:lnTo>
                    <a:pt x="670" y="71"/>
                  </a:lnTo>
                  <a:lnTo>
                    <a:pt x="6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1"/>
            <p:cNvSpPr>
              <a:spLocks noEditPoints="1"/>
            </p:cNvSpPr>
            <p:nvPr>
              <p:custDataLst>
                <p:tags r:id="rId60"/>
              </p:custDataLst>
            </p:nvPr>
          </p:nvSpPr>
          <p:spPr bwMode="auto">
            <a:xfrm>
              <a:off x="5668252" y="5378649"/>
              <a:ext cx="905368" cy="403772"/>
            </a:xfrm>
            <a:custGeom>
              <a:avLst/>
              <a:gdLst>
                <a:gd name="T0" fmla="*/ 132 w 399"/>
                <a:gd name="T1" fmla="*/ 52 h 178"/>
                <a:gd name="T2" fmla="*/ 268 w 399"/>
                <a:gd name="T3" fmla="*/ 52 h 178"/>
                <a:gd name="T4" fmla="*/ 284 w 399"/>
                <a:gd name="T5" fmla="*/ 38 h 178"/>
                <a:gd name="T6" fmla="*/ 295 w 399"/>
                <a:gd name="T7" fmla="*/ 38 h 178"/>
                <a:gd name="T8" fmla="*/ 337 w 399"/>
                <a:gd name="T9" fmla="*/ 80 h 178"/>
                <a:gd name="T10" fmla="*/ 337 w 399"/>
                <a:gd name="T11" fmla="*/ 102 h 178"/>
                <a:gd name="T12" fmla="*/ 63 w 399"/>
                <a:gd name="T13" fmla="*/ 102 h 178"/>
                <a:gd name="T14" fmla="*/ 63 w 399"/>
                <a:gd name="T15" fmla="*/ 80 h 178"/>
                <a:gd name="T16" fmla="*/ 105 w 399"/>
                <a:gd name="T17" fmla="*/ 38 h 178"/>
                <a:gd name="T18" fmla="*/ 115 w 399"/>
                <a:gd name="T19" fmla="*/ 38 h 178"/>
                <a:gd name="T20" fmla="*/ 132 w 399"/>
                <a:gd name="T21" fmla="*/ 52 h 178"/>
                <a:gd name="T22" fmla="*/ 268 w 399"/>
                <a:gd name="T23" fmla="*/ 0 h 178"/>
                <a:gd name="T24" fmla="*/ 132 w 399"/>
                <a:gd name="T25" fmla="*/ 0 h 178"/>
                <a:gd name="T26" fmla="*/ 115 w 399"/>
                <a:gd name="T27" fmla="*/ 17 h 178"/>
                <a:gd name="T28" fmla="*/ 115 w 399"/>
                <a:gd name="T29" fmla="*/ 22 h 178"/>
                <a:gd name="T30" fmla="*/ 105 w 399"/>
                <a:gd name="T31" fmla="*/ 22 h 178"/>
                <a:gd name="T32" fmla="*/ 47 w 399"/>
                <a:gd name="T33" fmla="*/ 80 h 178"/>
                <a:gd name="T34" fmla="*/ 47 w 399"/>
                <a:gd name="T35" fmla="*/ 102 h 178"/>
                <a:gd name="T36" fmla="*/ 18 w 399"/>
                <a:gd name="T37" fmla="*/ 102 h 178"/>
                <a:gd name="T38" fmla="*/ 0 w 399"/>
                <a:gd name="T39" fmla="*/ 120 h 178"/>
                <a:gd name="T40" fmla="*/ 0 w 399"/>
                <a:gd name="T41" fmla="*/ 160 h 178"/>
                <a:gd name="T42" fmla="*/ 18 w 399"/>
                <a:gd name="T43" fmla="*/ 178 h 178"/>
                <a:gd name="T44" fmla="*/ 22 w 399"/>
                <a:gd name="T45" fmla="*/ 178 h 178"/>
                <a:gd name="T46" fmla="*/ 19 w 399"/>
                <a:gd name="T47" fmla="*/ 165 h 178"/>
                <a:gd name="T48" fmla="*/ 380 w 399"/>
                <a:gd name="T49" fmla="*/ 165 h 178"/>
                <a:gd name="T50" fmla="*/ 378 w 399"/>
                <a:gd name="T51" fmla="*/ 178 h 178"/>
                <a:gd name="T52" fmla="*/ 382 w 399"/>
                <a:gd name="T53" fmla="*/ 178 h 178"/>
                <a:gd name="T54" fmla="*/ 399 w 399"/>
                <a:gd name="T55" fmla="*/ 160 h 178"/>
                <a:gd name="T56" fmla="*/ 399 w 399"/>
                <a:gd name="T57" fmla="*/ 120 h 178"/>
                <a:gd name="T58" fmla="*/ 382 w 399"/>
                <a:gd name="T59" fmla="*/ 102 h 178"/>
                <a:gd name="T60" fmla="*/ 353 w 399"/>
                <a:gd name="T61" fmla="*/ 102 h 178"/>
                <a:gd name="T62" fmla="*/ 353 w 399"/>
                <a:gd name="T63" fmla="*/ 80 h 178"/>
                <a:gd name="T64" fmla="*/ 295 w 399"/>
                <a:gd name="T65" fmla="*/ 22 h 178"/>
                <a:gd name="T66" fmla="*/ 284 w 399"/>
                <a:gd name="T67" fmla="*/ 22 h 178"/>
                <a:gd name="T68" fmla="*/ 284 w 399"/>
                <a:gd name="T69" fmla="*/ 17 h 178"/>
                <a:gd name="T70" fmla="*/ 268 w 399"/>
                <a:gd name="T7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78">
                  <a:moveTo>
                    <a:pt x="132" y="52"/>
                  </a:moveTo>
                  <a:cubicBezTo>
                    <a:pt x="268" y="52"/>
                    <a:pt x="268" y="52"/>
                    <a:pt x="268" y="52"/>
                  </a:cubicBezTo>
                  <a:cubicBezTo>
                    <a:pt x="276" y="52"/>
                    <a:pt x="283" y="46"/>
                    <a:pt x="284" y="38"/>
                  </a:cubicBezTo>
                  <a:cubicBezTo>
                    <a:pt x="295" y="38"/>
                    <a:pt x="295" y="38"/>
                    <a:pt x="295" y="38"/>
                  </a:cubicBezTo>
                  <a:cubicBezTo>
                    <a:pt x="318" y="38"/>
                    <a:pt x="337" y="57"/>
                    <a:pt x="337" y="80"/>
                  </a:cubicBezTo>
                  <a:cubicBezTo>
                    <a:pt x="337" y="102"/>
                    <a:pt x="337" y="102"/>
                    <a:pt x="337" y="102"/>
                  </a:cubicBezTo>
                  <a:cubicBezTo>
                    <a:pt x="63" y="102"/>
                    <a:pt x="63" y="102"/>
                    <a:pt x="63" y="102"/>
                  </a:cubicBezTo>
                  <a:cubicBezTo>
                    <a:pt x="63" y="80"/>
                    <a:pt x="63" y="80"/>
                    <a:pt x="63" y="80"/>
                  </a:cubicBezTo>
                  <a:cubicBezTo>
                    <a:pt x="63" y="57"/>
                    <a:pt x="81" y="38"/>
                    <a:pt x="105" y="38"/>
                  </a:cubicBezTo>
                  <a:cubicBezTo>
                    <a:pt x="115" y="38"/>
                    <a:pt x="115" y="38"/>
                    <a:pt x="115" y="38"/>
                  </a:cubicBezTo>
                  <a:cubicBezTo>
                    <a:pt x="116" y="46"/>
                    <a:pt x="123" y="52"/>
                    <a:pt x="132" y="52"/>
                  </a:cubicBezTo>
                  <a:moveTo>
                    <a:pt x="268" y="0"/>
                  </a:moveTo>
                  <a:cubicBezTo>
                    <a:pt x="132" y="0"/>
                    <a:pt x="132" y="0"/>
                    <a:pt x="132" y="0"/>
                  </a:cubicBezTo>
                  <a:cubicBezTo>
                    <a:pt x="122" y="0"/>
                    <a:pt x="115" y="8"/>
                    <a:pt x="115" y="17"/>
                  </a:cubicBezTo>
                  <a:cubicBezTo>
                    <a:pt x="115" y="22"/>
                    <a:pt x="115" y="22"/>
                    <a:pt x="115" y="22"/>
                  </a:cubicBezTo>
                  <a:cubicBezTo>
                    <a:pt x="105" y="22"/>
                    <a:pt x="105" y="22"/>
                    <a:pt x="105" y="22"/>
                  </a:cubicBezTo>
                  <a:cubicBezTo>
                    <a:pt x="73" y="22"/>
                    <a:pt x="47" y="48"/>
                    <a:pt x="47" y="80"/>
                  </a:cubicBezTo>
                  <a:cubicBezTo>
                    <a:pt x="47" y="102"/>
                    <a:pt x="47" y="102"/>
                    <a:pt x="47" y="102"/>
                  </a:cubicBezTo>
                  <a:cubicBezTo>
                    <a:pt x="18" y="102"/>
                    <a:pt x="18" y="102"/>
                    <a:pt x="18" y="102"/>
                  </a:cubicBezTo>
                  <a:cubicBezTo>
                    <a:pt x="8" y="102"/>
                    <a:pt x="0" y="110"/>
                    <a:pt x="0" y="120"/>
                  </a:cubicBezTo>
                  <a:cubicBezTo>
                    <a:pt x="0" y="160"/>
                    <a:pt x="0" y="160"/>
                    <a:pt x="0" y="160"/>
                  </a:cubicBezTo>
                  <a:cubicBezTo>
                    <a:pt x="0" y="170"/>
                    <a:pt x="8" y="178"/>
                    <a:pt x="18" y="178"/>
                  </a:cubicBezTo>
                  <a:cubicBezTo>
                    <a:pt x="22" y="178"/>
                    <a:pt x="22" y="178"/>
                    <a:pt x="22" y="178"/>
                  </a:cubicBezTo>
                  <a:cubicBezTo>
                    <a:pt x="19" y="165"/>
                    <a:pt x="19" y="165"/>
                    <a:pt x="19" y="165"/>
                  </a:cubicBezTo>
                  <a:cubicBezTo>
                    <a:pt x="380" y="165"/>
                    <a:pt x="380" y="165"/>
                    <a:pt x="380" y="165"/>
                  </a:cubicBezTo>
                  <a:cubicBezTo>
                    <a:pt x="378" y="178"/>
                    <a:pt x="378" y="178"/>
                    <a:pt x="378" y="178"/>
                  </a:cubicBezTo>
                  <a:cubicBezTo>
                    <a:pt x="382" y="178"/>
                    <a:pt x="382" y="178"/>
                    <a:pt x="382" y="178"/>
                  </a:cubicBezTo>
                  <a:cubicBezTo>
                    <a:pt x="391" y="178"/>
                    <a:pt x="399" y="170"/>
                    <a:pt x="399" y="160"/>
                  </a:cubicBezTo>
                  <a:cubicBezTo>
                    <a:pt x="399" y="120"/>
                    <a:pt x="399" y="120"/>
                    <a:pt x="399" y="120"/>
                  </a:cubicBezTo>
                  <a:cubicBezTo>
                    <a:pt x="399" y="110"/>
                    <a:pt x="391" y="102"/>
                    <a:pt x="382" y="102"/>
                  </a:cubicBezTo>
                  <a:cubicBezTo>
                    <a:pt x="353" y="102"/>
                    <a:pt x="353" y="102"/>
                    <a:pt x="353" y="102"/>
                  </a:cubicBezTo>
                  <a:cubicBezTo>
                    <a:pt x="353" y="80"/>
                    <a:pt x="353" y="80"/>
                    <a:pt x="353" y="80"/>
                  </a:cubicBezTo>
                  <a:cubicBezTo>
                    <a:pt x="353" y="48"/>
                    <a:pt x="327" y="22"/>
                    <a:pt x="295" y="22"/>
                  </a:cubicBezTo>
                  <a:cubicBezTo>
                    <a:pt x="284" y="22"/>
                    <a:pt x="284" y="22"/>
                    <a:pt x="284" y="22"/>
                  </a:cubicBezTo>
                  <a:cubicBezTo>
                    <a:pt x="284" y="17"/>
                    <a:pt x="284" y="17"/>
                    <a:pt x="284" y="17"/>
                  </a:cubicBezTo>
                  <a:cubicBezTo>
                    <a:pt x="284" y="8"/>
                    <a:pt x="277" y="0"/>
                    <a:pt x="2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
            <p:cNvSpPr/>
            <p:nvPr>
              <p:custDataLst>
                <p:tags r:id="rId61"/>
              </p:custDataLst>
            </p:nvPr>
          </p:nvSpPr>
          <p:spPr bwMode="auto">
            <a:xfrm>
              <a:off x="5711411" y="5752689"/>
              <a:ext cx="819051" cy="408567"/>
            </a:xfrm>
            <a:custGeom>
              <a:avLst/>
              <a:gdLst>
                <a:gd name="T0" fmla="*/ 0 w 854"/>
                <a:gd name="T1" fmla="*/ 0 h 426"/>
                <a:gd name="T2" fmla="*/ 83 w 854"/>
                <a:gd name="T3" fmla="*/ 426 h 426"/>
                <a:gd name="T4" fmla="*/ 773 w 854"/>
                <a:gd name="T5" fmla="*/ 426 h 426"/>
                <a:gd name="T6" fmla="*/ 854 w 854"/>
                <a:gd name="T7" fmla="*/ 0 h 426"/>
                <a:gd name="T8" fmla="*/ 0 w 854"/>
                <a:gd name="T9" fmla="*/ 0 h 426"/>
              </a:gdLst>
              <a:ahLst/>
              <a:cxnLst>
                <a:cxn ang="0">
                  <a:pos x="T0" y="T1"/>
                </a:cxn>
                <a:cxn ang="0">
                  <a:pos x="T2" y="T3"/>
                </a:cxn>
                <a:cxn ang="0">
                  <a:pos x="T4" y="T5"/>
                </a:cxn>
                <a:cxn ang="0">
                  <a:pos x="T6" y="T7"/>
                </a:cxn>
                <a:cxn ang="0">
                  <a:pos x="T8" y="T9"/>
                </a:cxn>
              </a:cxnLst>
              <a:rect l="0" t="0" r="r" b="b"/>
              <a:pathLst>
                <a:path w="854" h="426">
                  <a:moveTo>
                    <a:pt x="0" y="0"/>
                  </a:moveTo>
                  <a:lnTo>
                    <a:pt x="83" y="426"/>
                  </a:lnTo>
                  <a:lnTo>
                    <a:pt x="773" y="426"/>
                  </a:lnTo>
                  <a:lnTo>
                    <a:pt x="854" y="0"/>
                  </a:lnTo>
                  <a:lnTo>
                    <a:pt x="0" y="0"/>
                  </a:lnTo>
                  <a:close/>
                </a:path>
              </a:pathLst>
            </a:cu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3"/>
            <p:cNvSpPr/>
            <p:nvPr>
              <p:custDataLst>
                <p:tags r:id="rId62"/>
              </p:custDataLst>
            </p:nvPr>
          </p:nvSpPr>
          <p:spPr bwMode="auto">
            <a:xfrm>
              <a:off x="5711411" y="5752689"/>
              <a:ext cx="819051" cy="408567"/>
            </a:xfrm>
            <a:custGeom>
              <a:avLst/>
              <a:gdLst>
                <a:gd name="T0" fmla="*/ 0 w 854"/>
                <a:gd name="T1" fmla="*/ 0 h 426"/>
                <a:gd name="T2" fmla="*/ 83 w 854"/>
                <a:gd name="T3" fmla="*/ 426 h 426"/>
                <a:gd name="T4" fmla="*/ 773 w 854"/>
                <a:gd name="T5" fmla="*/ 426 h 426"/>
                <a:gd name="T6" fmla="*/ 854 w 854"/>
                <a:gd name="T7" fmla="*/ 0 h 426"/>
                <a:gd name="T8" fmla="*/ 0 w 854"/>
                <a:gd name="T9" fmla="*/ 0 h 426"/>
              </a:gdLst>
              <a:ahLst/>
              <a:cxnLst>
                <a:cxn ang="0">
                  <a:pos x="T0" y="T1"/>
                </a:cxn>
                <a:cxn ang="0">
                  <a:pos x="T2" y="T3"/>
                </a:cxn>
                <a:cxn ang="0">
                  <a:pos x="T4" y="T5"/>
                </a:cxn>
                <a:cxn ang="0">
                  <a:pos x="T6" y="T7"/>
                </a:cxn>
                <a:cxn ang="0">
                  <a:pos x="T8" y="T9"/>
                </a:cxn>
              </a:cxnLst>
              <a:rect l="0" t="0" r="r" b="b"/>
              <a:pathLst>
                <a:path w="854" h="426">
                  <a:moveTo>
                    <a:pt x="0" y="0"/>
                  </a:moveTo>
                  <a:lnTo>
                    <a:pt x="83" y="426"/>
                  </a:lnTo>
                  <a:lnTo>
                    <a:pt x="773" y="426"/>
                  </a:lnTo>
                  <a:lnTo>
                    <a:pt x="8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4"/>
            <p:cNvSpPr/>
            <p:nvPr>
              <p:custDataLst>
                <p:tags r:id="rId63"/>
              </p:custDataLst>
            </p:nvPr>
          </p:nvSpPr>
          <p:spPr bwMode="auto">
            <a:xfrm>
              <a:off x="6072023" y="5795847"/>
              <a:ext cx="86317" cy="292519"/>
            </a:xfrm>
            <a:custGeom>
              <a:avLst/>
              <a:gdLst>
                <a:gd name="T0" fmla="*/ 38 w 38"/>
                <a:gd name="T1" fmla="*/ 112 h 129"/>
                <a:gd name="T2" fmla="*/ 21 w 38"/>
                <a:gd name="T3" fmla="*/ 129 h 129"/>
                <a:gd name="T4" fmla="*/ 17 w 38"/>
                <a:gd name="T5" fmla="*/ 129 h 129"/>
                <a:gd name="T6" fmla="*/ 0 w 38"/>
                <a:gd name="T7" fmla="*/ 112 h 129"/>
                <a:gd name="T8" fmla="*/ 0 w 38"/>
                <a:gd name="T9" fmla="*/ 17 h 129"/>
                <a:gd name="T10" fmla="*/ 17 w 38"/>
                <a:gd name="T11" fmla="*/ 0 h 129"/>
                <a:gd name="T12" fmla="*/ 21 w 38"/>
                <a:gd name="T13" fmla="*/ 0 h 129"/>
                <a:gd name="T14" fmla="*/ 38 w 38"/>
                <a:gd name="T15" fmla="*/ 17 h 129"/>
                <a:gd name="T16" fmla="*/ 38 w 38"/>
                <a:gd name="T17" fmla="*/ 1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9">
                  <a:moveTo>
                    <a:pt x="38" y="112"/>
                  </a:moveTo>
                  <a:cubicBezTo>
                    <a:pt x="38" y="121"/>
                    <a:pt x="30" y="129"/>
                    <a:pt x="21" y="129"/>
                  </a:cubicBezTo>
                  <a:cubicBezTo>
                    <a:pt x="17" y="129"/>
                    <a:pt x="17" y="129"/>
                    <a:pt x="17" y="129"/>
                  </a:cubicBezTo>
                  <a:cubicBezTo>
                    <a:pt x="7" y="129"/>
                    <a:pt x="0" y="121"/>
                    <a:pt x="0" y="112"/>
                  </a:cubicBezTo>
                  <a:cubicBezTo>
                    <a:pt x="0" y="17"/>
                    <a:pt x="0" y="17"/>
                    <a:pt x="0" y="17"/>
                  </a:cubicBezTo>
                  <a:cubicBezTo>
                    <a:pt x="0" y="8"/>
                    <a:pt x="7" y="0"/>
                    <a:pt x="17" y="0"/>
                  </a:cubicBezTo>
                  <a:cubicBezTo>
                    <a:pt x="21" y="0"/>
                    <a:pt x="21" y="0"/>
                    <a:pt x="21" y="0"/>
                  </a:cubicBezTo>
                  <a:cubicBezTo>
                    <a:pt x="30" y="0"/>
                    <a:pt x="38" y="8"/>
                    <a:pt x="38" y="17"/>
                  </a:cubicBezTo>
                  <a:cubicBezTo>
                    <a:pt x="38" y="112"/>
                    <a:pt x="38" y="112"/>
                    <a:pt x="38" y="112"/>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5"/>
            <p:cNvSpPr/>
            <p:nvPr>
              <p:custDataLst>
                <p:tags r:id="rId64"/>
              </p:custDataLst>
            </p:nvPr>
          </p:nvSpPr>
          <p:spPr bwMode="auto">
            <a:xfrm>
              <a:off x="5882126" y="5795847"/>
              <a:ext cx="117966" cy="295396"/>
            </a:xfrm>
            <a:custGeom>
              <a:avLst/>
              <a:gdLst>
                <a:gd name="T0" fmla="*/ 51 w 52"/>
                <a:gd name="T1" fmla="*/ 109 h 130"/>
                <a:gd name="T2" fmla="*/ 37 w 52"/>
                <a:gd name="T3" fmla="*/ 128 h 130"/>
                <a:gd name="T4" fmla="*/ 32 w 52"/>
                <a:gd name="T5" fmla="*/ 128 h 130"/>
                <a:gd name="T6" fmla="*/ 13 w 52"/>
                <a:gd name="T7" fmla="*/ 114 h 130"/>
                <a:gd name="T8" fmla="*/ 1 w 52"/>
                <a:gd name="T9" fmla="*/ 20 h 130"/>
                <a:gd name="T10" fmla="*/ 15 w 52"/>
                <a:gd name="T11" fmla="*/ 1 h 130"/>
                <a:gd name="T12" fmla="*/ 20 w 52"/>
                <a:gd name="T13" fmla="*/ 1 h 130"/>
                <a:gd name="T14" fmla="*/ 38 w 52"/>
                <a:gd name="T15" fmla="*/ 15 h 130"/>
                <a:gd name="T16" fmla="*/ 51 w 52"/>
                <a:gd name="T17" fmla="*/ 10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0">
                  <a:moveTo>
                    <a:pt x="51" y="109"/>
                  </a:moveTo>
                  <a:cubicBezTo>
                    <a:pt x="52" y="118"/>
                    <a:pt x="46" y="127"/>
                    <a:pt x="37" y="128"/>
                  </a:cubicBezTo>
                  <a:cubicBezTo>
                    <a:pt x="32" y="128"/>
                    <a:pt x="32" y="128"/>
                    <a:pt x="32" y="128"/>
                  </a:cubicBezTo>
                  <a:cubicBezTo>
                    <a:pt x="23" y="130"/>
                    <a:pt x="15" y="123"/>
                    <a:pt x="13" y="114"/>
                  </a:cubicBezTo>
                  <a:cubicBezTo>
                    <a:pt x="1" y="20"/>
                    <a:pt x="1" y="20"/>
                    <a:pt x="1" y="20"/>
                  </a:cubicBezTo>
                  <a:cubicBezTo>
                    <a:pt x="0" y="11"/>
                    <a:pt x="6" y="3"/>
                    <a:pt x="15" y="1"/>
                  </a:cubicBezTo>
                  <a:cubicBezTo>
                    <a:pt x="20" y="1"/>
                    <a:pt x="20" y="1"/>
                    <a:pt x="20" y="1"/>
                  </a:cubicBezTo>
                  <a:cubicBezTo>
                    <a:pt x="29" y="0"/>
                    <a:pt x="37" y="6"/>
                    <a:pt x="38" y="15"/>
                  </a:cubicBezTo>
                  <a:cubicBezTo>
                    <a:pt x="51" y="109"/>
                    <a:pt x="51" y="109"/>
                    <a:pt x="51" y="109"/>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6"/>
            <p:cNvSpPr/>
            <p:nvPr>
              <p:custDataLst>
                <p:tags r:id="rId65"/>
              </p:custDataLst>
            </p:nvPr>
          </p:nvSpPr>
          <p:spPr bwMode="auto">
            <a:xfrm>
              <a:off x="6233148" y="5795847"/>
              <a:ext cx="117966" cy="295396"/>
            </a:xfrm>
            <a:custGeom>
              <a:avLst/>
              <a:gdLst>
                <a:gd name="T0" fmla="*/ 1 w 52"/>
                <a:gd name="T1" fmla="*/ 109 h 130"/>
                <a:gd name="T2" fmla="*/ 15 w 52"/>
                <a:gd name="T3" fmla="*/ 128 h 130"/>
                <a:gd name="T4" fmla="*/ 20 w 52"/>
                <a:gd name="T5" fmla="*/ 128 h 130"/>
                <a:gd name="T6" fmla="*/ 38 w 52"/>
                <a:gd name="T7" fmla="*/ 114 h 130"/>
                <a:gd name="T8" fmla="*/ 51 w 52"/>
                <a:gd name="T9" fmla="*/ 20 h 130"/>
                <a:gd name="T10" fmla="*/ 36 w 52"/>
                <a:gd name="T11" fmla="*/ 1 h 130"/>
                <a:gd name="T12" fmla="*/ 32 w 52"/>
                <a:gd name="T13" fmla="*/ 1 h 130"/>
                <a:gd name="T14" fmla="*/ 13 w 52"/>
                <a:gd name="T15" fmla="*/ 15 h 130"/>
                <a:gd name="T16" fmla="*/ 1 w 52"/>
                <a:gd name="T17" fmla="*/ 10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0">
                  <a:moveTo>
                    <a:pt x="1" y="109"/>
                  </a:moveTo>
                  <a:cubicBezTo>
                    <a:pt x="0" y="118"/>
                    <a:pt x="6" y="127"/>
                    <a:pt x="15" y="128"/>
                  </a:cubicBezTo>
                  <a:cubicBezTo>
                    <a:pt x="20" y="128"/>
                    <a:pt x="20" y="128"/>
                    <a:pt x="20" y="128"/>
                  </a:cubicBezTo>
                  <a:cubicBezTo>
                    <a:pt x="29" y="130"/>
                    <a:pt x="37" y="123"/>
                    <a:pt x="38" y="114"/>
                  </a:cubicBezTo>
                  <a:cubicBezTo>
                    <a:pt x="51" y="20"/>
                    <a:pt x="51" y="20"/>
                    <a:pt x="51" y="20"/>
                  </a:cubicBezTo>
                  <a:cubicBezTo>
                    <a:pt x="52" y="11"/>
                    <a:pt x="45" y="3"/>
                    <a:pt x="36" y="1"/>
                  </a:cubicBezTo>
                  <a:cubicBezTo>
                    <a:pt x="32" y="1"/>
                    <a:pt x="32" y="1"/>
                    <a:pt x="32" y="1"/>
                  </a:cubicBezTo>
                  <a:cubicBezTo>
                    <a:pt x="23" y="0"/>
                    <a:pt x="14" y="6"/>
                    <a:pt x="13" y="15"/>
                  </a:cubicBezTo>
                  <a:cubicBezTo>
                    <a:pt x="1" y="109"/>
                    <a:pt x="1" y="109"/>
                    <a:pt x="1" y="109"/>
                  </a:cubicBezTo>
                </a:path>
              </a:pathLst>
            </a:custGeom>
            <a:solidFill>
              <a:srgbClr val="FFFF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7"/>
            <p:cNvSpPr/>
            <p:nvPr>
              <p:custDataLst>
                <p:tags r:id="rId66"/>
              </p:custDataLst>
            </p:nvPr>
          </p:nvSpPr>
          <p:spPr bwMode="auto">
            <a:xfrm>
              <a:off x="6072023" y="6016435"/>
              <a:ext cx="16304" cy="65217"/>
            </a:xfrm>
            <a:custGeom>
              <a:avLst/>
              <a:gdLst>
                <a:gd name="T0" fmla="*/ 0 w 7"/>
                <a:gd name="T1" fmla="*/ 0 h 29"/>
                <a:gd name="T2" fmla="*/ 0 w 7"/>
                <a:gd name="T3" fmla="*/ 15 h 29"/>
                <a:gd name="T4" fmla="*/ 7 w 7"/>
                <a:gd name="T5" fmla="*/ 29 h 29"/>
                <a:gd name="T6" fmla="*/ 0 w 7"/>
                <a:gd name="T7" fmla="*/ 15 h 29"/>
                <a:gd name="T8" fmla="*/ 0 w 7"/>
                <a:gd name="T9" fmla="*/ 2 h 29"/>
                <a:gd name="T10" fmla="*/ 0 w 7"/>
                <a:gd name="T11" fmla="*/ 0 h 29"/>
              </a:gdLst>
              <a:ahLst/>
              <a:cxnLst>
                <a:cxn ang="0">
                  <a:pos x="T0" y="T1"/>
                </a:cxn>
                <a:cxn ang="0">
                  <a:pos x="T2" y="T3"/>
                </a:cxn>
                <a:cxn ang="0">
                  <a:pos x="T4" y="T5"/>
                </a:cxn>
                <a:cxn ang="0">
                  <a:pos x="T6" y="T7"/>
                </a:cxn>
                <a:cxn ang="0">
                  <a:pos x="T8" y="T9"/>
                </a:cxn>
                <a:cxn ang="0">
                  <a:pos x="T10" y="T11"/>
                </a:cxn>
              </a:cxnLst>
              <a:rect l="0" t="0" r="r" b="b"/>
              <a:pathLst>
                <a:path w="7" h="29">
                  <a:moveTo>
                    <a:pt x="0" y="0"/>
                  </a:moveTo>
                  <a:cubicBezTo>
                    <a:pt x="0" y="15"/>
                    <a:pt x="0" y="15"/>
                    <a:pt x="0" y="15"/>
                  </a:cubicBezTo>
                  <a:cubicBezTo>
                    <a:pt x="0" y="21"/>
                    <a:pt x="3" y="26"/>
                    <a:pt x="7" y="29"/>
                  </a:cubicBezTo>
                  <a:cubicBezTo>
                    <a:pt x="3" y="25"/>
                    <a:pt x="0" y="21"/>
                    <a:pt x="0" y="15"/>
                  </a:cubicBezTo>
                  <a:cubicBezTo>
                    <a:pt x="0" y="2"/>
                    <a:pt x="0" y="2"/>
                    <a:pt x="0" y="2"/>
                  </a:cubicBezTo>
                  <a:cubicBezTo>
                    <a:pt x="0" y="1"/>
                    <a:pt x="0" y="1"/>
                    <a:pt x="0" y="0"/>
                  </a:cubicBezTo>
                </a:path>
              </a:pathLst>
            </a:custGeom>
            <a:solidFill>
              <a:srgbClr val="7AB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8"/>
            <p:cNvSpPr/>
            <p:nvPr>
              <p:custDataLst>
                <p:tags r:id="rId67"/>
              </p:custDataLst>
            </p:nvPr>
          </p:nvSpPr>
          <p:spPr bwMode="auto">
            <a:xfrm>
              <a:off x="6072023" y="6016435"/>
              <a:ext cx="86317" cy="71931"/>
            </a:xfrm>
            <a:custGeom>
              <a:avLst/>
              <a:gdLst>
                <a:gd name="T0" fmla="*/ 38 w 38"/>
                <a:gd name="T1" fmla="*/ 0 h 32"/>
                <a:gd name="T2" fmla="*/ 21 w 38"/>
                <a:gd name="T3" fmla="*/ 17 h 32"/>
                <a:gd name="T4" fmla="*/ 16 w 38"/>
                <a:gd name="T5" fmla="*/ 17 h 32"/>
                <a:gd name="T6" fmla="*/ 0 w 38"/>
                <a:gd name="T7" fmla="*/ 2 h 32"/>
                <a:gd name="T8" fmla="*/ 0 w 38"/>
                <a:gd name="T9" fmla="*/ 15 h 32"/>
                <a:gd name="T10" fmla="*/ 7 w 38"/>
                <a:gd name="T11" fmla="*/ 29 h 32"/>
                <a:gd name="T12" fmla="*/ 16 w 38"/>
                <a:gd name="T13" fmla="*/ 32 h 32"/>
                <a:gd name="T14" fmla="*/ 21 w 38"/>
                <a:gd name="T15" fmla="*/ 32 h 32"/>
                <a:gd name="T16" fmla="*/ 38 w 38"/>
                <a:gd name="T17" fmla="*/ 15 h 32"/>
                <a:gd name="T18" fmla="*/ 38 w 38"/>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2">
                  <a:moveTo>
                    <a:pt x="38" y="0"/>
                  </a:moveTo>
                  <a:cubicBezTo>
                    <a:pt x="38" y="9"/>
                    <a:pt x="30" y="17"/>
                    <a:pt x="21" y="17"/>
                  </a:cubicBezTo>
                  <a:cubicBezTo>
                    <a:pt x="16" y="17"/>
                    <a:pt x="16" y="17"/>
                    <a:pt x="16" y="17"/>
                  </a:cubicBezTo>
                  <a:cubicBezTo>
                    <a:pt x="8" y="17"/>
                    <a:pt x="1" y="10"/>
                    <a:pt x="0" y="2"/>
                  </a:cubicBezTo>
                  <a:cubicBezTo>
                    <a:pt x="0" y="15"/>
                    <a:pt x="0" y="15"/>
                    <a:pt x="0" y="15"/>
                  </a:cubicBezTo>
                  <a:cubicBezTo>
                    <a:pt x="0" y="21"/>
                    <a:pt x="3" y="25"/>
                    <a:pt x="7" y="29"/>
                  </a:cubicBezTo>
                  <a:cubicBezTo>
                    <a:pt x="10" y="30"/>
                    <a:pt x="13" y="32"/>
                    <a:pt x="16" y="32"/>
                  </a:cubicBezTo>
                  <a:cubicBezTo>
                    <a:pt x="21" y="32"/>
                    <a:pt x="21" y="32"/>
                    <a:pt x="21" y="32"/>
                  </a:cubicBezTo>
                  <a:cubicBezTo>
                    <a:pt x="30" y="32"/>
                    <a:pt x="38" y="24"/>
                    <a:pt x="38" y="15"/>
                  </a:cubicBezTo>
                  <a:cubicBezTo>
                    <a:pt x="38" y="0"/>
                    <a:pt x="38" y="0"/>
                    <a:pt x="38"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9"/>
            <p:cNvSpPr/>
            <p:nvPr>
              <p:custDataLst>
                <p:tags r:id="rId68"/>
              </p:custDataLst>
            </p:nvPr>
          </p:nvSpPr>
          <p:spPr bwMode="auto">
            <a:xfrm>
              <a:off x="5908980" y="6025066"/>
              <a:ext cx="18222" cy="54668"/>
            </a:xfrm>
            <a:custGeom>
              <a:avLst/>
              <a:gdLst>
                <a:gd name="T0" fmla="*/ 0 w 8"/>
                <a:gd name="T1" fmla="*/ 0 h 24"/>
                <a:gd name="T2" fmla="*/ 1 w 8"/>
                <a:gd name="T3" fmla="*/ 13 h 24"/>
                <a:gd name="T4" fmla="*/ 8 w 8"/>
                <a:gd name="T5" fmla="*/ 24 h 24"/>
                <a:gd name="T6" fmla="*/ 1 w 8"/>
                <a:gd name="T7" fmla="*/ 13 h 24"/>
                <a:gd name="T8" fmla="*/ 0 w 8"/>
                <a:gd name="T9" fmla="*/ 2 h 24"/>
                <a:gd name="T10" fmla="*/ 0 w 8"/>
                <a:gd name="T11" fmla="*/ 0 h 24"/>
              </a:gdLst>
              <a:ahLst/>
              <a:cxnLst>
                <a:cxn ang="0">
                  <a:pos x="T0" y="T1"/>
                </a:cxn>
                <a:cxn ang="0">
                  <a:pos x="T2" y="T3"/>
                </a:cxn>
                <a:cxn ang="0">
                  <a:pos x="T4" y="T5"/>
                </a:cxn>
                <a:cxn ang="0">
                  <a:pos x="T6" y="T7"/>
                </a:cxn>
                <a:cxn ang="0">
                  <a:pos x="T8" y="T9"/>
                </a:cxn>
                <a:cxn ang="0">
                  <a:pos x="T10" y="T11"/>
                </a:cxn>
              </a:cxnLst>
              <a:rect l="0" t="0" r="r" b="b"/>
              <a:pathLst>
                <a:path w="8" h="24">
                  <a:moveTo>
                    <a:pt x="0" y="0"/>
                  </a:moveTo>
                  <a:cubicBezTo>
                    <a:pt x="1" y="13"/>
                    <a:pt x="1" y="13"/>
                    <a:pt x="1" y="13"/>
                  </a:cubicBezTo>
                  <a:cubicBezTo>
                    <a:pt x="2" y="18"/>
                    <a:pt x="4" y="22"/>
                    <a:pt x="8" y="24"/>
                  </a:cubicBezTo>
                  <a:cubicBezTo>
                    <a:pt x="5" y="22"/>
                    <a:pt x="2" y="18"/>
                    <a:pt x="1" y="13"/>
                  </a:cubicBezTo>
                  <a:cubicBezTo>
                    <a:pt x="0" y="2"/>
                    <a:pt x="0" y="2"/>
                    <a:pt x="0" y="2"/>
                  </a:cubicBezTo>
                  <a:cubicBezTo>
                    <a:pt x="0" y="1"/>
                    <a:pt x="0" y="1"/>
                    <a:pt x="0" y="0"/>
                  </a:cubicBezTo>
                </a:path>
              </a:pathLst>
            </a:custGeom>
            <a:solidFill>
              <a:srgbClr val="7AB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0"/>
            <p:cNvSpPr/>
            <p:nvPr>
              <p:custDataLst>
                <p:tags r:id="rId69"/>
              </p:custDataLst>
            </p:nvPr>
          </p:nvSpPr>
          <p:spPr bwMode="auto">
            <a:xfrm>
              <a:off x="5908980" y="6013557"/>
              <a:ext cx="91112" cy="72890"/>
            </a:xfrm>
            <a:custGeom>
              <a:avLst/>
              <a:gdLst>
                <a:gd name="T0" fmla="*/ 37 w 40"/>
                <a:gd name="T1" fmla="*/ 0 h 32"/>
                <a:gd name="T2" fmla="*/ 23 w 40"/>
                <a:gd name="T3" fmla="*/ 19 h 32"/>
                <a:gd name="T4" fmla="*/ 18 w 40"/>
                <a:gd name="T5" fmla="*/ 19 h 32"/>
                <a:gd name="T6" fmla="*/ 16 w 40"/>
                <a:gd name="T7" fmla="*/ 19 h 32"/>
                <a:gd name="T8" fmla="*/ 0 w 40"/>
                <a:gd name="T9" fmla="*/ 7 h 32"/>
                <a:gd name="T10" fmla="*/ 1 w 40"/>
                <a:gd name="T11" fmla="*/ 18 h 32"/>
                <a:gd name="T12" fmla="*/ 8 w 40"/>
                <a:gd name="T13" fmla="*/ 29 h 32"/>
                <a:gd name="T14" fmla="*/ 18 w 40"/>
                <a:gd name="T15" fmla="*/ 32 h 32"/>
                <a:gd name="T16" fmla="*/ 20 w 40"/>
                <a:gd name="T17" fmla="*/ 32 h 32"/>
                <a:gd name="T18" fmla="*/ 24 w 40"/>
                <a:gd name="T19" fmla="*/ 32 h 32"/>
                <a:gd name="T20" fmla="*/ 39 w 40"/>
                <a:gd name="T21" fmla="*/ 13 h 32"/>
                <a:gd name="T22" fmla="*/ 37 w 40"/>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2">
                  <a:moveTo>
                    <a:pt x="37" y="0"/>
                  </a:moveTo>
                  <a:cubicBezTo>
                    <a:pt x="38" y="9"/>
                    <a:pt x="32" y="18"/>
                    <a:pt x="23" y="19"/>
                  </a:cubicBezTo>
                  <a:cubicBezTo>
                    <a:pt x="18" y="19"/>
                    <a:pt x="18" y="19"/>
                    <a:pt x="18" y="19"/>
                  </a:cubicBezTo>
                  <a:cubicBezTo>
                    <a:pt x="17" y="19"/>
                    <a:pt x="17" y="19"/>
                    <a:pt x="16" y="19"/>
                  </a:cubicBezTo>
                  <a:cubicBezTo>
                    <a:pt x="8" y="19"/>
                    <a:pt x="2" y="14"/>
                    <a:pt x="0" y="7"/>
                  </a:cubicBezTo>
                  <a:cubicBezTo>
                    <a:pt x="1" y="18"/>
                    <a:pt x="1" y="18"/>
                    <a:pt x="1" y="18"/>
                  </a:cubicBezTo>
                  <a:cubicBezTo>
                    <a:pt x="2" y="23"/>
                    <a:pt x="5" y="27"/>
                    <a:pt x="8" y="29"/>
                  </a:cubicBezTo>
                  <a:cubicBezTo>
                    <a:pt x="11" y="31"/>
                    <a:pt x="14" y="32"/>
                    <a:pt x="18" y="32"/>
                  </a:cubicBezTo>
                  <a:cubicBezTo>
                    <a:pt x="18" y="32"/>
                    <a:pt x="19" y="32"/>
                    <a:pt x="20" y="32"/>
                  </a:cubicBezTo>
                  <a:cubicBezTo>
                    <a:pt x="24" y="32"/>
                    <a:pt x="24" y="32"/>
                    <a:pt x="24" y="32"/>
                  </a:cubicBezTo>
                  <a:cubicBezTo>
                    <a:pt x="33" y="31"/>
                    <a:pt x="40" y="22"/>
                    <a:pt x="39" y="13"/>
                  </a:cubicBezTo>
                  <a:cubicBezTo>
                    <a:pt x="37" y="0"/>
                    <a:pt x="37" y="0"/>
                    <a:pt x="37"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71"/>
            <p:cNvSpPr>
              <a:spLocks noChangeArrowheads="1"/>
            </p:cNvSpPr>
            <p:nvPr>
              <p:custDataLst>
                <p:tags r:id="rId70"/>
              </p:custDataLst>
            </p:nvPr>
          </p:nvSpPr>
          <p:spPr bwMode="auto">
            <a:xfrm>
              <a:off x="6235066" y="6043289"/>
              <a:ext cx="959" cy="4796"/>
            </a:xfrm>
            <a:prstGeom prst="ellipse">
              <a:avLst/>
            </a:prstGeom>
            <a:solidFill>
              <a:srgbClr val="7AB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2"/>
            <p:cNvSpPr/>
            <p:nvPr>
              <p:custDataLst>
                <p:tags r:id="rId71"/>
              </p:custDataLst>
            </p:nvPr>
          </p:nvSpPr>
          <p:spPr bwMode="auto">
            <a:xfrm>
              <a:off x="6235066" y="6013557"/>
              <a:ext cx="89194" cy="72890"/>
            </a:xfrm>
            <a:custGeom>
              <a:avLst/>
              <a:gdLst>
                <a:gd name="T0" fmla="*/ 2 w 39"/>
                <a:gd name="T1" fmla="*/ 0 h 32"/>
                <a:gd name="T2" fmla="*/ 0 w 39"/>
                <a:gd name="T3" fmla="*/ 13 h 32"/>
                <a:gd name="T4" fmla="*/ 0 w 39"/>
                <a:gd name="T5" fmla="*/ 13 h 32"/>
                <a:gd name="T6" fmla="*/ 0 w 39"/>
                <a:gd name="T7" fmla="*/ 15 h 32"/>
                <a:gd name="T8" fmla="*/ 14 w 39"/>
                <a:gd name="T9" fmla="*/ 32 h 32"/>
                <a:gd name="T10" fmla="*/ 19 w 39"/>
                <a:gd name="T11" fmla="*/ 32 h 32"/>
                <a:gd name="T12" fmla="*/ 21 w 39"/>
                <a:gd name="T13" fmla="*/ 32 h 32"/>
                <a:gd name="T14" fmla="*/ 37 w 39"/>
                <a:gd name="T15" fmla="*/ 18 h 32"/>
                <a:gd name="T16" fmla="*/ 39 w 39"/>
                <a:gd name="T17" fmla="*/ 8 h 32"/>
                <a:gd name="T18" fmla="*/ 23 w 39"/>
                <a:gd name="T19" fmla="*/ 19 h 32"/>
                <a:gd name="T20" fmla="*/ 21 w 39"/>
                <a:gd name="T21" fmla="*/ 19 h 32"/>
                <a:gd name="T22" fmla="*/ 16 w 39"/>
                <a:gd name="T23" fmla="*/ 19 h 32"/>
                <a:gd name="T24" fmla="*/ 2 w 39"/>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2">
                  <a:moveTo>
                    <a:pt x="2" y="0"/>
                  </a:moveTo>
                  <a:cubicBezTo>
                    <a:pt x="0" y="13"/>
                    <a:pt x="0" y="13"/>
                    <a:pt x="0" y="13"/>
                  </a:cubicBezTo>
                  <a:cubicBezTo>
                    <a:pt x="0" y="13"/>
                    <a:pt x="0" y="13"/>
                    <a:pt x="0" y="13"/>
                  </a:cubicBezTo>
                  <a:cubicBezTo>
                    <a:pt x="0" y="14"/>
                    <a:pt x="0" y="15"/>
                    <a:pt x="0" y="15"/>
                  </a:cubicBezTo>
                  <a:cubicBezTo>
                    <a:pt x="0" y="24"/>
                    <a:pt x="6" y="31"/>
                    <a:pt x="14" y="32"/>
                  </a:cubicBezTo>
                  <a:cubicBezTo>
                    <a:pt x="19" y="32"/>
                    <a:pt x="19" y="32"/>
                    <a:pt x="19" y="32"/>
                  </a:cubicBezTo>
                  <a:cubicBezTo>
                    <a:pt x="19" y="32"/>
                    <a:pt x="20" y="32"/>
                    <a:pt x="21" y="32"/>
                  </a:cubicBezTo>
                  <a:cubicBezTo>
                    <a:pt x="29" y="32"/>
                    <a:pt x="36" y="26"/>
                    <a:pt x="37" y="18"/>
                  </a:cubicBezTo>
                  <a:cubicBezTo>
                    <a:pt x="39" y="8"/>
                    <a:pt x="39" y="8"/>
                    <a:pt x="39" y="8"/>
                  </a:cubicBezTo>
                  <a:cubicBezTo>
                    <a:pt x="36" y="15"/>
                    <a:pt x="30" y="19"/>
                    <a:pt x="23" y="19"/>
                  </a:cubicBezTo>
                  <a:cubicBezTo>
                    <a:pt x="22" y="19"/>
                    <a:pt x="21" y="19"/>
                    <a:pt x="21" y="19"/>
                  </a:cubicBezTo>
                  <a:cubicBezTo>
                    <a:pt x="16" y="19"/>
                    <a:pt x="16" y="19"/>
                    <a:pt x="16" y="19"/>
                  </a:cubicBezTo>
                  <a:cubicBezTo>
                    <a:pt x="7" y="18"/>
                    <a:pt x="1" y="9"/>
                    <a:pt x="2" y="0"/>
                  </a:cubicBezTo>
                </a:path>
              </a:pathLst>
            </a:custGeom>
            <a:solidFill>
              <a:srgbClr val="E5E5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3"/>
            <p:cNvSpPr/>
            <p:nvPr>
              <p:custDataLst>
                <p:tags r:id="rId72"/>
              </p:custDataLst>
            </p:nvPr>
          </p:nvSpPr>
          <p:spPr bwMode="auto">
            <a:xfrm>
              <a:off x="5772791" y="5398790"/>
              <a:ext cx="694371" cy="227301"/>
            </a:xfrm>
            <a:custGeom>
              <a:avLst/>
              <a:gdLst>
                <a:gd name="T0" fmla="*/ 298 w 306"/>
                <a:gd name="T1" fmla="*/ 58 h 100"/>
                <a:gd name="T2" fmla="*/ 306 w 306"/>
                <a:gd name="T3" fmla="*/ 58 h 100"/>
                <a:gd name="T4" fmla="*/ 248 w 306"/>
                <a:gd name="T5" fmla="*/ 0 h 100"/>
                <a:gd name="T6" fmla="*/ 58 w 306"/>
                <a:gd name="T7" fmla="*/ 0 h 100"/>
                <a:gd name="T8" fmla="*/ 0 w 306"/>
                <a:gd name="T9" fmla="*/ 58 h 100"/>
                <a:gd name="T10" fmla="*/ 0 w 306"/>
                <a:gd name="T11" fmla="*/ 100 h 100"/>
                <a:gd name="T12" fmla="*/ 306 w 306"/>
                <a:gd name="T13" fmla="*/ 100 h 100"/>
                <a:gd name="T14" fmla="*/ 306 w 306"/>
                <a:gd name="T15" fmla="*/ 58 h 100"/>
                <a:gd name="T16" fmla="*/ 298 w 306"/>
                <a:gd name="T17" fmla="*/ 58 h 100"/>
                <a:gd name="T18" fmla="*/ 290 w 306"/>
                <a:gd name="T19" fmla="*/ 58 h 100"/>
                <a:gd name="T20" fmla="*/ 290 w 306"/>
                <a:gd name="T21" fmla="*/ 84 h 100"/>
                <a:gd name="T22" fmla="*/ 16 w 306"/>
                <a:gd name="T23" fmla="*/ 84 h 100"/>
                <a:gd name="T24" fmla="*/ 16 w 306"/>
                <a:gd name="T25" fmla="*/ 58 h 100"/>
                <a:gd name="T26" fmla="*/ 28 w 306"/>
                <a:gd name="T27" fmla="*/ 28 h 100"/>
                <a:gd name="T28" fmla="*/ 58 w 306"/>
                <a:gd name="T29" fmla="*/ 16 h 100"/>
                <a:gd name="T30" fmla="*/ 248 w 306"/>
                <a:gd name="T31" fmla="*/ 16 h 100"/>
                <a:gd name="T32" fmla="*/ 278 w 306"/>
                <a:gd name="T33" fmla="*/ 28 h 100"/>
                <a:gd name="T34" fmla="*/ 290 w 306"/>
                <a:gd name="T35" fmla="*/ 58 h 100"/>
                <a:gd name="T36" fmla="*/ 298 w 306"/>
                <a:gd name="T3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100">
                  <a:moveTo>
                    <a:pt x="298" y="58"/>
                  </a:moveTo>
                  <a:cubicBezTo>
                    <a:pt x="306" y="58"/>
                    <a:pt x="306" y="58"/>
                    <a:pt x="306" y="58"/>
                  </a:cubicBezTo>
                  <a:cubicBezTo>
                    <a:pt x="306" y="26"/>
                    <a:pt x="280" y="0"/>
                    <a:pt x="248" y="0"/>
                  </a:cubicBezTo>
                  <a:cubicBezTo>
                    <a:pt x="58" y="0"/>
                    <a:pt x="58" y="0"/>
                    <a:pt x="58" y="0"/>
                  </a:cubicBezTo>
                  <a:cubicBezTo>
                    <a:pt x="26" y="0"/>
                    <a:pt x="0" y="26"/>
                    <a:pt x="0" y="58"/>
                  </a:cubicBezTo>
                  <a:cubicBezTo>
                    <a:pt x="0" y="100"/>
                    <a:pt x="0" y="100"/>
                    <a:pt x="0" y="100"/>
                  </a:cubicBezTo>
                  <a:cubicBezTo>
                    <a:pt x="306" y="100"/>
                    <a:pt x="306" y="100"/>
                    <a:pt x="306" y="100"/>
                  </a:cubicBezTo>
                  <a:cubicBezTo>
                    <a:pt x="306" y="58"/>
                    <a:pt x="306" y="58"/>
                    <a:pt x="306" y="58"/>
                  </a:cubicBezTo>
                  <a:cubicBezTo>
                    <a:pt x="298" y="58"/>
                    <a:pt x="298" y="58"/>
                    <a:pt x="298" y="58"/>
                  </a:cubicBezTo>
                  <a:cubicBezTo>
                    <a:pt x="290" y="58"/>
                    <a:pt x="290" y="58"/>
                    <a:pt x="290" y="58"/>
                  </a:cubicBezTo>
                  <a:cubicBezTo>
                    <a:pt x="290" y="84"/>
                    <a:pt x="290" y="84"/>
                    <a:pt x="290" y="84"/>
                  </a:cubicBezTo>
                  <a:cubicBezTo>
                    <a:pt x="16" y="84"/>
                    <a:pt x="16" y="84"/>
                    <a:pt x="16" y="84"/>
                  </a:cubicBezTo>
                  <a:cubicBezTo>
                    <a:pt x="16" y="58"/>
                    <a:pt x="16" y="58"/>
                    <a:pt x="16" y="58"/>
                  </a:cubicBezTo>
                  <a:cubicBezTo>
                    <a:pt x="16" y="46"/>
                    <a:pt x="21" y="36"/>
                    <a:pt x="28" y="28"/>
                  </a:cubicBezTo>
                  <a:cubicBezTo>
                    <a:pt x="36" y="21"/>
                    <a:pt x="47" y="16"/>
                    <a:pt x="58" y="16"/>
                  </a:cubicBezTo>
                  <a:cubicBezTo>
                    <a:pt x="248" y="16"/>
                    <a:pt x="248" y="16"/>
                    <a:pt x="248" y="16"/>
                  </a:cubicBezTo>
                  <a:cubicBezTo>
                    <a:pt x="260" y="16"/>
                    <a:pt x="270" y="21"/>
                    <a:pt x="278" y="28"/>
                  </a:cubicBezTo>
                  <a:cubicBezTo>
                    <a:pt x="286" y="36"/>
                    <a:pt x="290" y="46"/>
                    <a:pt x="290" y="58"/>
                  </a:cubicBezTo>
                  <a:lnTo>
                    <a:pt x="298" y="58"/>
                  </a:lnTo>
                  <a:close/>
                </a:path>
              </a:pathLst>
            </a:cu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4"/>
            <p:cNvSpPr/>
            <p:nvPr>
              <p:custDataLst>
                <p:tags r:id="rId73"/>
              </p:custDataLst>
            </p:nvPr>
          </p:nvSpPr>
          <p:spPr bwMode="auto">
            <a:xfrm>
              <a:off x="5668252" y="5580055"/>
              <a:ext cx="905368" cy="172634"/>
            </a:xfrm>
            <a:custGeom>
              <a:avLst/>
              <a:gdLst>
                <a:gd name="T0" fmla="*/ 381 w 399"/>
                <a:gd name="T1" fmla="*/ 0 h 76"/>
                <a:gd name="T2" fmla="*/ 344 w 399"/>
                <a:gd name="T3" fmla="*/ 0 h 76"/>
                <a:gd name="T4" fmla="*/ 54 w 399"/>
                <a:gd name="T5" fmla="*/ 0 h 76"/>
                <a:gd name="T6" fmla="*/ 17 w 399"/>
                <a:gd name="T7" fmla="*/ 0 h 76"/>
                <a:gd name="T8" fmla="*/ 0 w 399"/>
                <a:gd name="T9" fmla="*/ 18 h 76"/>
                <a:gd name="T10" fmla="*/ 0 w 399"/>
                <a:gd name="T11" fmla="*/ 59 h 76"/>
                <a:gd name="T12" fmla="*/ 17 w 399"/>
                <a:gd name="T13" fmla="*/ 76 h 76"/>
                <a:gd name="T14" fmla="*/ 62 w 399"/>
                <a:gd name="T15" fmla="*/ 76 h 76"/>
                <a:gd name="T16" fmla="*/ 337 w 399"/>
                <a:gd name="T17" fmla="*/ 76 h 76"/>
                <a:gd name="T18" fmla="*/ 381 w 399"/>
                <a:gd name="T19" fmla="*/ 76 h 76"/>
                <a:gd name="T20" fmla="*/ 399 w 399"/>
                <a:gd name="T21" fmla="*/ 59 h 76"/>
                <a:gd name="T22" fmla="*/ 399 w 399"/>
                <a:gd name="T23" fmla="*/ 18 h 76"/>
                <a:gd name="T24" fmla="*/ 381 w 399"/>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76">
                  <a:moveTo>
                    <a:pt x="381" y="0"/>
                  </a:moveTo>
                  <a:cubicBezTo>
                    <a:pt x="344" y="0"/>
                    <a:pt x="344" y="0"/>
                    <a:pt x="344" y="0"/>
                  </a:cubicBezTo>
                  <a:cubicBezTo>
                    <a:pt x="54" y="0"/>
                    <a:pt x="54" y="0"/>
                    <a:pt x="54" y="0"/>
                  </a:cubicBezTo>
                  <a:cubicBezTo>
                    <a:pt x="17" y="0"/>
                    <a:pt x="17" y="0"/>
                    <a:pt x="17" y="0"/>
                  </a:cubicBezTo>
                  <a:cubicBezTo>
                    <a:pt x="8" y="0"/>
                    <a:pt x="0" y="8"/>
                    <a:pt x="0" y="18"/>
                  </a:cubicBezTo>
                  <a:cubicBezTo>
                    <a:pt x="0" y="59"/>
                    <a:pt x="0" y="59"/>
                    <a:pt x="0" y="59"/>
                  </a:cubicBezTo>
                  <a:cubicBezTo>
                    <a:pt x="0" y="68"/>
                    <a:pt x="8" y="76"/>
                    <a:pt x="17" y="76"/>
                  </a:cubicBezTo>
                  <a:cubicBezTo>
                    <a:pt x="62" y="76"/>
                    <a:pt x="62" y="76"/>
                    <a:pt x="62" y="76"/>
                  </a:cubicBezTo>
                  <a:cubicBezTo>
                    <a:pt x="337" y="76"/>
                    <a:pt x="337" y="76"/>
                    <a:pt x="337" y="76"/>
                  </a:cubicBezTo>
                  <a:cubicBezTo>
                    <a:pt x="381" y="76"/>
                    <a:pt x="381" y="76"/>
                    <a:pt x="381" y="76"/>
                  </a:cubicBezTo>
                  <a:cubicBezTo>
                    <a:pt x="391" y="76"/>
                    <a:pt x="399" y="68"/>
                    <a:pt x="399" y="59"/>
                  </a:cubicBezTo>
                  <a:cubicBezTo>
                    <a:pt x="399" y="18"/>
                    <a:pt x="399" y="18"/>
                    <a:pt x="399" y="18"/>
                  </a:cubicBezTo>
                  <a:cubicBezTo>
                    <a:pt x="399" y="8"/>
                    <a:pt x="391" y="0"/>
                    <a:pt x="381" y="0"/>
                  </a:cubicBezTo>
                  <a:close/>
                </a:path>
              </a:pathLst>
            </a:custGeom>
            <a:solidFill>
              <a:srgbClr val="1F8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5"/>
            <p:cNvSpPr/>
            <p:nvPr>
              <p:custDataLst>
                <p:tags r:id="rId74"/>
              </p:custDataLst>
            </p:nvPr>
          </p:nvSpPr>
          <p:spPr bwMode="auto">
            <a:xfrm>
              <a:off x="5927203" y="5351795"/>
              <a:ext cx="385549" cy="117967"/>
            </a:xfrm>
            <a:custGeom>
              <a:avLst/>
              <a:gdLst>
                <a:gd name="T0" fmla="*/ 170 w 170"/>
                <a:gd name="T1" fmla="*/ 35 h 52"/>
                <a:gd name="T2" fmla="*/ 153 w 170"/>
                <a:gd name="T3" fmla="*/ 52 h 52"/>
                <a:gd name="T4" fmla="*/ 17 w 170"/>
                <a:gd name="T5" fmla="*/ 52 h 52"/>
                <a:gd name="T6" fmla="*/ 0 w 170"/>
                <a:gd name="T7" fmla="*/ 35 h 52"/>
                <a:gd name="T8" fmla="*/ 0 w 170"/>
                <a:gd name="T9" fmla="*/ 16 h 52"/>
                <a:gd name="T10" fmla="*/ 17 w 170"/>
                <a:gd name="T11" fmla="*/ 0 h 52"/>
                <a:gd name="T12" fmla="*/ 153 w 170"/>
                <a:gd name="T13" fmla="*/ 0 h 52"/>
                <a:gd name="T14" fmla="*/ 170 w 170"/>
                <a:gd name="T15" fmla="*/ 16 h 52"/>
                <a:gd name="T16" fmla="*/ 170 w 170"/>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52">
                  <a:moveTo>
                    <a:pt x="170" y="35"/>
                  </a:moveTo>
                  <a:cubicBezTo>
                    <a:pt x="170" y="44"/>
                    <a:pt x="162" y="52"/>
                    <a:pt x="153" y="52"/>
                  </a:cubicBezTo>
                  <a:cubicBezTo>
                    <a:pt x="17" y="52"/>
                    <a:pt x="17" y="52"/>
                    <a:pt x="17" y="52"/>
                  </a:cubicBezTo>
                  <a:cubicBezTo>
                    <a:pt x="8" y="52"/>
                    <a:pt x="0" y="44"/>
                    <a:pt x="0" y="35"/>
                  </a:cubicBezTo>
                  <a:cubicBezTo>
                    <a:pt x="0" y="16"/>
                    <a:pt x="0" y="16"/>
                    <a:pt x="0" y="16"/>
                  </a:cubicBezTo>
                  <a:cubicBezTo>
                    <a:pt x="0" y="7"/>
                    <a:pt x="8" y="0"/>
                    <a:pt x="17" y="0"/>
                  </a:cubicBezTo>
                  <a:cubicBezTo>
                    <a:pt x="153" y="0"/>
                    <a:pt x="153" y="0"/>
                    <a:pt x="153" y="0"/>
                  </a:cubicBezTo>
                  <a:cubicBezTo>
                    <a:pt x="162" y="0"/>
                    <a:pt x="170" y="7"/>
                    <a:pt x="170" y="16"/>
                  </a:cubicBezTo>
                  <a:lnTo>
                    <a:pt x="170" y="35"/>
                  </a:lnTo>
                  <a:close/>
                </a:path>
              </a:pathLst>
            </a:custGeom>
            <a:solidFill>
              <a:srgbClr val="1F8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8" name="组合 117"/>
          <p:cNvGrpSpPr/>
          <p:nvPr>
            <p:custDataLst>
              <p:tags r:id="rId31"/>
            </p:custDataLst>
          </p:nvPr>
        </p:nvGrpSpPr>
        <p:grpSpPr>
          <a:xfrm>
            <a:off x="8911353" y="2447772"/>
            <a:ext cx="474163" cy="721158"/>
            <a:chOff x="7213324" y="3102760"/>
            <a:chExt cx="550510" cy="837273"/>
          </a:xfrm>
        </p:grpSpPr>
        <p:sp>
          <p:nvSpPr>
            <p:cNvPr id="84" name="Freeform 82"/>
            <p:cNvSpPr>
              <a:spLocks noEditPoints="1"/>
            </p:cNvSpPr>
            <p:nvPr>
              <p:custDataLst>
                <p:tags r:id="rId40"/>
              </p:custDataLst>
            </p:nvPr>
          </p:nvSpPr>
          <p:spPr bwMode="auto">
            <a:xfrm>
              <a:off x="7213324" y="3175649"/>
              <a:ext cx="550510" cy="764384"/>
            </a:xfrm>
            <a:custGeom>
              <a:avLst/>
              <a:gdLst>
                <a:gd name="T0" fmla="*/ 0 w 243"/>
                <a:gd name="T1" fmla="*/ 27 h 337"/>
                <a:gd name="T2" fmla="*/ 0 w 243"/>
                <a:gd name="T3" fmla="*/ 27 h 337"/>
                <a:gd name="T4" fmla="*/ 0 w 243"/>
                <a:gd name="T5" fmla="*/ 309 h 337"/>
                <a:gd name="T6" fmla="*/ 28 w 243"/>
                <a:gd name="T7" fmla="*/ 337 h 337"/>
                <a:gd name="T8" fmla="*/ 215 w 243"/>
                <a:gd name="T9" fmla="*/ 337 h 337"/>
                <a:gd name="T10" fmla="*/ 243 w 243"/>
                <a:gd name="T11" fmla="*/ 309 h 337"/>
                <a:gd name="T12" fmla="*/ 243 w 243"/>
                <a:gd name="T13" fmla="*/ 278 h 337"/>
                <a:gd name="T14" fmla="*/ 215 w 243"/>
                <a:gd name="T15" fmla="*/ 306 h 337"/>
                <a:gd name="T16" fmla="*/ 28 w 243"/>
                <a:gd name="T17" fmla="*/ 306 h 337"/>
                <a:gd name="T18" fmla="*/ 0 w 243"/>
                <a:gd name="T19" fmla="*/ 278 h 337"/>
                <a:gd name="T20" fmla="*/ 0 w 243"/>
                <a:gd name="T21" fmla="*/ 27 h 337"/>
                <a:gd name="T22" fmla="*/ 18 w 243"/>
                <a:gd name="T23" fmla="*/ 0 h 337"/>
                <a:gd name="T24" fmla="*/ 2 w 243"/>
                <a:gd name="T25" fmla="*/ 17 h 337"/>
                <a:gd name="T26" fmla="*/ 18 w 243"/>
                <a:gd name="T2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337">
                  <a:moveTo>
                    <a:pt x="0" y="27"/>
                  </a:moveTo>
                  <a:cubicBezTo>
                    <a:pt x="0" y="27"/>
                    <a:pt x="0" y="27"/>
                    <a:pt x="0" y="27"/>
                  </a:cubicBezTo>
                  <a:cubicBezTo>
                    <a:pt x="0" y="309"/>
                    <a:pt x="0" y="309"/>
                    <a:pt x="0" y="309"/>
                  </a:cubicBezTo>
                  <a:cubicBezTo>
                    <a:pt x="0" y="324"/>
                    <a:pt x="13" y="337"/>
                    <a:pt x="28" y="337"/>
                  </a:cubicBezTo>
                  <a:cubicBezTo>
                    <a:pt x="215" y="337"/>
                    <a:pt x="215" y="337"/>
                    <a:pt x="215" y="337"/>
                  </a:cubicBezTo>
                  <a:cubicBezTo>
                    <a:pt x="230" y="337"/>
                    <a:pt x="243" y="324"/>
                    <a:pt x="243" y="309"/>
                  </a:cubicBezTo>
                  <a:cubicBezTo>
                    <a:pt x="243" y="278"/>
                    <a:pt x="243" y="278"/>
                    <a:pt x="243" y="278"/>
                  </a:cubicBezTo>
                  <a:cubicBezTo>
                    <a:pt x="243" y="294"/>
                    <a:pt x="230" y="306"/>
                    <a:pt x="215" y="306"/>
                  </a:cubicBezTo>
                  <a:cubicBezTo>
                    <a:pt x="28" y="306"/>
                    <a:pt x="28" y="306"/>
                    <a:pt x="28" y="306"/>
                  </a:cubicBezTo>
                  <a:cubicBezTo>
                    <a:pt x="13" y="306"/>
                    <a:pt x="0" y="294"/>
                    <a:pt x="0" y="278"/>
                  </a:cubicBezTo>
                  <a:cubicBezTo>
                    <a:pt x="0" y="27"/>
                    <a:pt x="0" y="27"/>
                    <a:pt x="0" y="27"/>
                  </a:cubicBezTo>
                  <a:moveTo>
                    <a:pt x="18" y="0"/>
                  </a:moveTo>
                  <a:cubicBezTo>
                    <a:pt x="11" y="3"/>
                    <a:pt x="5" y="9"/>
                    <a:pt x="2" y="17"/>
                  </a:cubicBezTo>
                  <a:cubicBezTo>
                    <a:pt x="18" y="0"/>
                    <a:pt x="18" y="0"/>
                    <a:pt x="1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3"/>
            <p:cNvSpPr/>
            <p:nvPr>
              <p:custDataLst>
                <p:tags r:id="rId41"/>
              </p:custDataLst>
            </p:nvPr>
          </p:nvSpPr>
          <p:spPr bwMode="auto">
            <a:xfrm>
              <a:off x="7213324" y="3102760"/>
              <a:ext cx="550510" cy="767261"/>
            </a:xfrm>
            <a:custGeom>
              <a:avLst/>
              <a:gdLst>
                <a:gd name="T0" fmla="*/ 215 w 243"/>
                <a:gd name="T1" fmla="*/ 0 h 338"/>
                <a:gd name="T2" fmla="*/ 50 w 243"/>
                <a:gd name="T3" fmla="*/ 0 h 338"/>
                <a:gd name="T4" fmla="*/ 50 w 243"/>
                <a:gd name="T5" fmla="*/ 50 h 338"/>
                <a:gd name="T6" fmla="*/ 0 w 243"/>
                <a:gd name="T7" fmla="*/ 50 h 338"/>
                <a:gd name="T8" fmla="*/ 0 w 243"/>
                <a:gd name="T9" fmla="*/ 310 h 338"/>
                <a:gd name="T10" fmla="*/ 28 w 243"/>
                <a:gd name="T11" fmla="*/ 338 h 338"/>
                <a:gd name="T12" fmla="*/ 215 w 243"/>
                <a:gd name="T13" fmla="*/ 338 h 338"/>
                <a:gd name="T14" fmla="*/ 243 w 243"/>
                <a:gd name="T15" fmla="*/ 310 h 338"/>
                <a:gd name="T16" fmla="*/ 243 w 243"/>
                <a:gd name="T17" fmla="*/ 28 h 338"/>
                <a:gd name="T18" fmla="*/ 215 w 243"/>
                <a:gd name="T1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338">
                  <a:moveTo>
                    <a:pt x="215" y="0"/>
                  </a:moveTo>
                  <a:cubicBezTo>
                    <a:pt x="50" y="0"/>
                    <a:pt x="50" y="0"/>
                    <a:pt x="50" y="0"/>
                  </a:cubicBezTo>
                  <a:cubicBezTo>
                    <a:pt x="50" y="50"/>
                    <a:pt x="50" y="50"/>
                    <a:pt x="50" y="50"/>
                  </a:cubicBezTo>
                  <a:cubicBezTo>
                    <a:pt x="0" y="50"/>
                    <a:pt x="0" y="50"/>
                    <a:pt x="0" y="50"/>
                  </a:cubicBezTo>
                  <a:cubicBezTo>
                    <a:pt x="0" y="310"/>
                    <a:pt x="0" y="310"/>
                    <a:pt x="0" y="310"/>
                  </a:cubicBezTo>
                  <a:cubicBezTo>
                    <a:pt x="0" y="326"/>
                    <a:pt x="13" y="338"/>
                    <a:pt x="28" y="338"/>
                  </a:cubicBezTo>
                  <a:cubicBezTo>
                    <a:pt x="215" y="338"/>
                    <a:pt x="215" y="338"/>
                    <a:pt x="215" y="338"/>
                  </a:cubicBezTo>
                  <a:cubicBezTo>
                    <a:pt x="230" y="338"/>
                    <a:pt x="243" y="326"/>
                    <a:pt x="243" y="310"/>
                  </a:cubicBezTo>
                  <a:cubicBezTo>
                    <a:pt x="243" y="28"/>
                    <a:pt x="243" y="28"/>
                    <a:pt x="243" y="28"/>
                  </a:cubicBezTo>
                  <a:cubicBezTo>
                    <a:pt x="243" y="13"/>
                    <a:pt x="230" y="0"/>
                    <a:pt x="215" y="0"/>
                  </a:cubicBezTo>
                </a:path>
              </a:pathLst>
            </a:custGeom>
            <a:solidFill>
              <a:srgbClr val="64C3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4"/>
            <p:cNvSpPr/>
            <p:nvPr>
              <p:custDataLst>
                <p:tags r:id="rId42"/>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close/>
                </a:path>
              </a:pathLst>
            </a:custGeom>
            <a:solidFill>
              <a:srgbClr val="1F8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5"/>
            <p:cNvSpPr/>
            <p:nvPr>
              <p:custDataLst>
                <p:tags r:id="rId43"/>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6"/>
            <p:cNvSpPr/>
            <p:nvPr>
              <p:custDataLst>
                <p:tags r:id="rId44"/>
              </p:custDataLst>
            </p:nvPr>
          </p:nvSpPr>
          <p:spPr bwMode="auto">
            <a:xfrm>
              <a:off x="7213324" y="3102760"/>
              <a:ext cx="138107" cy="138107"/>
            </a:xfrm>
            <a:custGeom>
              <a:avLst/>
              <a:gdLst>
                <a:gd name="T0" fmla="*/ 118 w 144"/>
                <a:gd name="T1" fmla="*/ 0 h 144"/>
                <a:gd name="T2" fmla="*/ 118 w 144"/>
                <a:gd name="T3" fmla="*/ 0 h 144"/>
                <a:gd name="T4" fmla="*/ 118 w 144"/>
                <a:gd name="T5" fmla="*/ 118 h 144"/>
                <a:gd name="T6" fmla="*/ 0 w 144"/>
                <a:gd name="T7" fmla="*/ 118 h 144"/>
                <a:gd name="T8" fmla="*/ 144 w 144"/>
                <a:gd name="T9" fmla="*/ 144 h 144"/>
                <a:gd name="T10" fmla="*/ 118 w 144"/>
                <a:gd name="T11" fmla="*/ 0 h 144"/>
              </a:gdLst>
              <a:ahLst/>
              <a:cxnLst>
                <a:cxn ang="0">
                  <a:pos x="T0" y="T1"/>
                </a:cxn>
                <a:cxn ang="0">
                  <a:pos x="T2" y="T3"/>
                </a:cxn>
                <a:cxn ang="0">
                  <a:pos x="T4" y="T5"/>
                </a:cxn>
                <a:cxn ang="0">
                  <a:pos x="T6" y="T7"/>
                </a:cxn>
                <a:cxn ang="0">
                  <a:pos x="T8" y="T9"/>
                </a:cxn>
                <a:cxn ang="0">
                  <a:pos x="T10" y="T11"/>
                </a:cxn>
              </a:cxnLst>
              <a:rect l="0" t="0" r="r" b="b"/>
              <a:pathLst>
                <a:path w="144" h="144">
                  <a:moveTo>
                    <a:pt x="118" y="0"/>
                  </a:moveTo>
                  <a:lnTo>
                    <a:pt x="118" y="0"/>
                  </a:lnTo>
                  <a:lnTo>
                    <a:pt x="118" y="118"/>
                  </a:lnTo>
                  <a:lnTo>
                    <a:pt x="0" y="118"/>
                  </a:lnTo>
                  <a:lnTo>
                    <a:pt x="144" y="144"/>
                  </a:lnTo>
                  <a:lnTo>
                    <a:pt x="118" y="0"/>
                  </a:lnTo>
                  <a:close/>
                </a:path>
              </a:pathLst>
            </a:custGeom>
            <a:solidFill>
              <a:srgbClr val="7AB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7"/>
            <p:cNvSpPr/>
            <p:nvPr>
              <p:custDataLst>
                <p:tags r:id="rId45"/>
              </p:custDataLst>
            </p:nvPr>
          </p:nvSpPr>
          <p:spPr bwMode="auto">
            <a:xfrm>
              <a:off x="7213324" y="3102760"/>
              <a:ext cx="138107" cy="138107"/>
            </a:xfrm>
            <a:custGeom>
              <a:avLst/>
              <a:gdLst>
                <a:gd name="T0" fmla="*/ 118 w 144"/>
                <a:gd name="T1" fmla="*/ 0 h 144"/>
                <a:gd name="T2" fmla="*/ 118 w 144"/>
                <a:gd name="T3" fmla="*/ 0 h 144"/>
                <a:gd name="T4" fmla="*/ 118 w 144"/>
                <a:gd name="T5" fmla="*/ 118 h 144"/>
                <a:gd name="T6" fmla="*/ 0 w 144"/>
                <a:gd name="T7" fmla="*/ 118 h 144"/>
                <a:gd name="T8" fmla="*/ 144 w 144"/>
                <a:gd name="T9" fmla="*/ 144 h 144"/>
                <a:gd name="T10" fmla="*/ 118 w 144"/>
                <a:gd name="T11" fmla="*/ 0 h 144"/>
              </a:gdLst>
              <a:ahLst/>
              <a:cxnLst>
                <a:cxn ang="0">
                  <a:pos x="T0" y="T1"/>
                </a:cxn>
                <a:cxn ang="0">
                  <a:pos x="T2" y="T3"/>
                </a:cxn>
                <a:cxn ang="0">
                  <a:pos x="T4" y="T5"/>
                </a:cxn>
                <a:cxn ang="0">
                  <a:pos x="T6" y="T7"/>
                </a:cxn>
                <a:cxn ang="0">
                  <a:pos x="T8" y="T9"/>
                </a:cxn>
                <a:cxn ang="0">
                  <a:pos x="T10" y="T11"/>
                </a:cxn>
              </a:cxnLst>
              <a:rect l="0" t="0" r="r" b="b"/>
              <a:pathLst>
                <a:path w="144" h="144">
                  <a:moveTo>
                    <a:pt x="118" y="0"/>
                  </a:moveTo>
                  <a:lnTo>
                    <a:pt x="118" y="0"/>
                  </a:lnTo>
                  <a:lnTo>
                    <a:pt x="118" y="118"/>
                  </a:lnTo>
                  <a:lnTo>
                    <a:pt x="0" y="118"/>
                  </a:lnTo>
                  <a:lnTo>
                    <a:pt x="144" y="144"/>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8"/>
            <p:cNvSpPr/>
            <p:nvPr>
              <p:custDataLst>
                <p:tags r:id="rId46"/>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close/>
                </a:path>
              </a:pathLst>
            </a:custGeom>
            <a:solidFill>
              <a:srgbClr val="64C3C9">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9"/>
            <p:cNvSpPr/>
            <p:nvPr>
              <p:custDataLst>
                <p:tags r:id="rId47"/>
              </p:custDataLst>
            </p:nvPr>
          </p:nvSpPr>
          <p:spPr bwMode="auto">
            <a:xfrm>
              <a:off x="7213324" y="3102760"/>
              <a:ext cx="113171" cy="113171"/>
            </a:xfrm>
            <a:custGeom>
              <a:avLst/>
              <a:gdLst>
                <a:gd name="T0" fmla="*/ 118 w 118"/>
                <a:gd name="T1" fmla="*/ 0 h 118"/>
                <a:gd name="T2" fmla="*/ 0 w 118"/>
                <a:gd name="T3" fmla="*/ 118 h 118"/>
                <a:gd name="T4" fmla="*/ 118 w 118"/>
                <a:gd name="T5" fmla="*/ 118 h 118"/>
                <a:gd name="T6" fmla="*/ 118 w 118"/>
                <a:gd name="T7" fmla="*/ 0 h 118"/>
              </a:gdLst>
              <a:ahLst/>
              <a:cxnLst>
                <a:cxn ang="0">
                  <a:pos x="T0" y="T1"/>
                </a:cxn>
                <a:cxn ang="0">
                  <a:pos x="T2" y="T3"/>
                </a:cxn>
                <a:cxn ang="0">
                  <a:pos x="T4" y="T5"/>
                </a:cxn>
                <a:cxn ang="0">
                  <a:pos x="T6" y="T7"/>
                </a:cxn>
              </a:cxnLst>
              <a:rect l="0" t="0" r="r" b="b"/>
              <a:pathLst>
                <a:path w="118" h="118">
                  <a:moveTo>
                    <a:pt x="118" y="0"/>
                  </a:moveTo>
                  <a:lnTo>
                    <a:pt x="0" y="118"/>
                  </a:lnTo>
                  <a:lnTo>
                    <a:pt x="118" y="118"/>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Rectangle 90"/>
            <p:cNvSpPr>
              <a:spLocks noChangeArrowheads="1"/>
            </p:cNvSpPr>
            <p:nvPr>
              <p:custDataLst>
                <p:tags r:id="rId48"/>
              </p:custDataLst>
            </p:nvPr>
          </p:nvSpPr>
          <p:spPr bwMode="auto">
            <a:xfrm>
              <a:off x="7291968" y="3293616"/>
              <a:ext cx="392262" cy="2685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91"/>
            <p:cNvSpPr/>
            <p:nvPr>
              <p:custDataLst>
                <p:tags r:id="rId49"/>
              </p:custDataLst>
            </p:nvPr>
          </p:nvSpPr>
          <p:spPr bwMode="auto">
            <a:xfrm>
              <a:off x="7291968" y="3293616"/>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Rectangle 92"/>
            <p:cNvSpPr>
              <a:spLocks noChangeArrowheads="1"/>
            </p:cNvSpPr>
            <p:nvPr>
              <p:custDataLst>
                <p:tags r:id="rId50"/>
              </p:custDataLst>
            </p:nvPr>
          </p:nvSpPr>
          <p:spPr bwMode="auto">
            <a:xfrm>
              <a:off x="7291968" y="3398155"/>
              <a:ext cx="392262" cy="2685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 name="Freeform 93"/>
            <p:cNvSpPr/>
            <p:nvPr>
              <p:custDataLst>
                <p:tags r:id="rId51"/>
              </p:custDataLst>
            </p:nvPr>
          </p:nvSpPr>
          <p:spPr bwMode="auto">
            <a:xfrm>
              <a:off x="7291968" y="3398155"/>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Rectangle 94"/>
            <p:cNvSpPr>
              <a:spLocks noChangeArrowheads="1"/>
            </p:cNvSpPr>
            <p:nvPr>
              <p:custDataLst>
                <p:tags r:id="rId52"/>
              </p:custDataLst>
            </p:nvPr>
          </p:nvSpPr>
          <p:spPr bwMode="auto">
            <a:xfrm>
              <a:off x="7291968" y="3602439"/>
              <a:ext cx="392262" cy="2685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Freeform 95"/>
            <p:cNvSpPr/>
            <p:nvPr>
              <p:custDataLst>
                <p:tags r:id="rId53"/>
              </p:custDataLst>
            </p:nvPr>
          </p:nvSpPr>
          <p:spPr bwMode="auto">
            <a:xfrm>
              <a:off x="7291968" y="3602439"/>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Rectangle 96"/>
            <p:cNvSpPr>
              <a:spLocks noChangeArrowheads="1"/>
            </p:cNvSpPr>
            <p:nvPr>
              <p:custDataLst>
                <p:tags r:id="rId54"/>
              </p:custDataLst>
            </p:nvPr>
          </p:nvSpPr>
          <p:spPr bwMode="auto">
            <a:xfrm>
              <a:off x="7291968" y="3704101"/>
              <a:ext cx="288682" cy="2685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Freeform 97"/>
            <p:cNvSpPr/>
            <p:nvPr>
              <p:custDataLst>
                <p:tags r:id="rId55"/>
              </p:custDataLst>
            </p:nvPr>
          </p:nvSpPr>
          <p:spPr bwMode="auto">
            <a:xfrm>
              <a:off x="7291968" y="3704101"/>
              <a:ext cx="288682" cy="26854"/>
            </a:xfrm>
            <a:custGeom>
              <a:avLst/>
              <a:gdLst>
                <a:gd name="T0" fmla="*/ 0 w 301"/>
                <a:gd name="T1" fmla="*/ 28 h 28"/>
                <a:gd name="T2" fmla="*/ 301 w 301"/>
                <a:gd name="T3" fmla="*/ 28 h 28"/>
                <a:gd name="T4" fmla="*/ 301 w 301"/>
                <a:gd name="T5" fmla="*/ 0 h 28"/>
                <a:gd name="T6" fmla="*/ 0 w 301"/>
                <a:gd name="T7" fmla="*/ 0 h 28"/>
              </a:gdLst>
              <a:ahLst/>
              <a:cxnLst>
                <a:cxn ang="0">
                  <a:pos x="T0" y="T1"/>
                </a:cxn>
                <a:cxn ang="0">
                  <a:pos x="T2" y="T3"/>
                </a:cxn>
                <a:cxn ang="0">
                  <a:pos x="T4" y="T5"/>
                </a:cxn>
                <a:cxn ang="0">
                  <a:pos x="T6" y="T7"/>
                </a:cxn>
              </a:cxnLst>
              <a:rect l="0" t="0" r="r" b="b"/>
              <a:pathLst>
                <a:path w="301" h="28">
                  <a:moveTo>
                    <a:pt x="0" y="28"/>
                  </a:moveTo>
                  <a:lnTo>
                    <a:pt x="301" y="28"/>
                  </a:lnTo>
                  <a:lnTo>
                    <a:pt x="30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Rectangle 98"/>
            <p:cNvSpPr>
              <a:spLocks noChangeArrowheads="1"/>
            </p:cNvSpPr>
            <p:nvPr>
              <p:custDataLst>
                <p:tags r:id="rId56"/>
              </p:custDataLst>
            </p:nvPr>
          </p:nvSpPr>
          <p:spPr bwMode="auto">
            <a:xfrm>
              <a:off x="7291968" y="3497899"/>
              <a:ext cx="392262" cy="2685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Freeform 99"/>
            <p:cNvSpPr/>
            <p:nvPr>
              <p:custDataLst>
                <p:tags r:id="rId57"/>
              </p:custDataLst>
            </p:nvPr>
          </p:nvSpPr>
          <p:spPr bwMode="auto">
            <a:xfrm>
              <a:off x="7291968" y="3497899"/>
              <a:ext cx="392262" cy="26854"/>
            </a:xfrm>
            <a:custGeom>
              <a:avLst/>
              <a:gdLst>
                <a:gd name="T0" fmla="*/ 0 w 409"/>
                <a:gd name="T1" fmla="*/ 28 h 28"/>
                <a:gd name="T2" fmla="*/ 409 w 409"/>
                <a:gd name="T3" fmla="*/ 28 h 28"/>
                <a:gd name="T4" fmla="*/ 409 w 409"/>
                <a:gd name="T5" fmla="*/ 0 h 28"/>
                <a:gd name="T6" fmla="*/ 0 w 409"/>
                <a:gd name="T7" fmla="*/ 0 h 28"/>
              </a:gdLst>
              <a:ahLst/>
              <a:cxnLst>
                <a:cxn ang="0">
                  <a:pos x="T0" y="T1"/>
                </a:cxn>
                <a:cxn ang="0">
                  <a:pos x="T2" y="T3"/>
                </a:cxn>
                <a:cxn ang="0">
                  <a:pos x="T4" y="T5"/>
                </a:cxn>
                <a:cxn ang="0">
                  <a:pos x="T6" y="T7"/>
                </a:cxn>
              </a:cxnLst>
              <a:rect l="0" t="0" r="r" b="b"/>
              <a:pathLst>
                <a:path w="409" h="28">
                  <a:moveTo>
                    <a:pt x="0" y="28"/>
                  </a:moveTo>
                  <a:lnTo>
                    <a:pt x="409" y="28"/>
                  </a:lnTo>
                  <a:lnTo>
                    <a:pt x="4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 name="文本框 101"/>
          <p:cNvSpPr txBox="1"/>
          <p:nvPr>
            <p:custDataLst>
              <p:tags r:id="rId32"/>
            </p:custDataLst>
          </p:nvPr>
        </p:nvSpPr>
        <p:spPr>
          <a:xfrm>
            <a:off x="4939157" y="1717395"/>
            <a:ext cx="3247067" cy="730885"/>
          </a:xfrm>
          <a:prstGeom prst="rect">
            <a:avLst/>
          </a:prstGeom>
          <a:noFill/>
        </p:spPr>
        <p:txBody>
          <a:bodyPr wrap="square" rtlCol="0">
            <a:spAutoFit/>
          </a:bodyPr>
          <a:lstStyle/>
          <a:p>
            <a:pPr algn="ctr">
              <a:lnSpc>
                <a:spcPct val="130000"/>
              </a:lnSpc>
            </a:pPr>
            <a:r>
              <a:rPr lang="zh-CN" altLang="en-US" sz="1600" b="1">
                <a:solidFill>
                  <a:sysClr val="window" lastClr="FFFFFF"/>
                </a:solidFill>
                <a:latin typeface="微软雅黑" panose="020B0503020204020204" pitchFamily="34" charset="-122"/>
                <a:ea typeface="微软雅黑" panose="020B0503020204020204" pitchFamily="34" charset="-122"/>
                <a:cs typeface="+mn-ea"/>
              </a:rPr>
              <a:t>为什么流程管理和白盒测试能力很受重视</a:t>
            </a:r>
          </a:p>
        </p:txBody>
      </p:sp>
      <p:sp>
        <p:nvSpPr>
          <p:cNvPr id="103" name="文本框 102"/>
          <p:cNvSpPr txBox="1"/>
          <p:nvPr>
            <p:custDataLst>
              <p:tags r:id="rId33"/>
            </p:custDataLst>
          </p:nvPr>
        </p:nvSpPr>
        <p:spPr>
          <a:xfrm>
            <a:off x="4939176" y="2402851"/>
            <a:ext cx="3093009" cy="410845"/>
          </a:xfrm>
          <a:prstGeom prst="rect">
            <a:avLst/>
          </a:prstGeom>
          <a:noFill/>
        </p:spPr>
        <p:txBody>
          <a:bodyPr wrap="square" rtlCol="0">
            <a:spAutoFit/>
          </a:bodyPr>
          <a:lstStyle/>
          <a:p>
            <a:pPr algn="ctr">
              <a:lnSpc>
                <a:spcPct val="130000"/>
              </a:lnSpc>
            </a:pPr>
            <a:r>
              <a:rPr lang="zh-CN" altLang="en-US" sz="1600" b="1">
                <a:solidFill>
                  <a:sysClr val="window" lastClr="FFFFFF"/>
                </a:solidFill>
                <a:latin typeface="微软雅黑" panose="020B0503020204020204" pitchFamily="34" charset="-122"/>
                <a:ea typeface="微软雅黑" panose="020B0503020204020204" pitchFamily="34" charset="-122"/>
                <a:cs typeface="+mn-ea"/>
              </a:rPr>
              <a:t>为什么要懂自动化</a:t>
            </a:r>
          </a:p>
        </p:txBody>
      </p:sp>
      <p:sp>
        <p:nvSpPr>
          <p:cNvPr id="104" name="文本框 103"/>
          <p:cNvSpPr txBox="1"/>
          <p:nvPr>
            <p:custDataLst>
              <p:tags r:id="rId34"/>
            </p:custDataLst>
          </p:nvPr>
        </p:nvSpPr>
        <p:spPr>
          <a:xfrm>
            <a:off x="186431" y="1912020"/>
            <a:ext cx="2482466" cy="1050290"/>
          </a:xfrm>
          <a:prstGeom prst="rect">
            <a:avLst/>
          </a:prstGeom>
          <a:noFill/>
        </p:spPr>
        <p:txBody>
          <a:bodyPr wrap="square" rtlCol="0">
            <a:spAutoFit/>
          </a:bodyPr>
          <a:lstStyle/>
          <a:p>
            <a:pPr algn="r">
              <a:lnSpc>
                <a:spcPct val="130000"/>
              </a:lnSpc>
            </a:pPr>
            <a:r>
              <a:rPr lang="en-US" altLang="zh-CN" sz="1200"/>
              <a:t>1</a:t>
            </a:r>
            <a:r>
              <a:rPr lang="zh-CN" altLang="en-US" sz="1200"/>
              <a:t>、因为可以影响研发团队，有效推动团队的质量提升</a:t>
            </a:r>
          </a:p>
          <a:p>
            <a:pPr algn="r">
              <a:lnSpc>
                <a:spcPct val="130000"/>
              </a:lnSpc>
            </a:pPr>
            <a:r>
              <a:rPr lang="en-US" altLang="zh-CN" sz="1200"/>
              <a:t>2</a:t>
            </a:r>
            <a:r>
              <a:rPr lang="zh-CN" altLang="en-US" sz="1200"/>
              <a:t>、缺陷是开发出来的，不是测试出来的</a:t>
            </a:r>
          </a:p>
        </p:txBody>
      </p:sp>
      <p:sp>
        <p:nvSpPr>
          <p:cNvPr id="105" name="矩形 104"/>
          <p:cNvSpPr/>
          <p:nvPr>
            <p:custDataLst>
              <p:tags r:id="rId35"/>
            </p:custDataLst>
          </p:nvPr>
        </p:nvSpPr>
        <p:spPr>
          <a:xfrm>
            <a:off x="1437782" y="1562115"/>
            <a:ext cx="1230253" cy="337185"/>
          </a:xfrm>
          <a:prstGeom prst="rect">
            <a:avLst/>
          </a:prstGeom>
        </p:spPr>
        <p:txBody>
          <a:bodyPr wrap="square">
            <a:spAutoFit/>
          </a:bodyPr>
          <a:lstStyle/>
          <a:p>
            <a:pPr algn="r"/>
            <a:r>
              <a:rPr lang="zh-CN" altLang="en-US" sz="1600" b="1">
                <a:latin typeface="微软雅黑" panose="020B0503020204020204" pitchFamily="34" charset="-122"/>
                <a:ea typeface="微软雅黑" panose="020B0503020204020204" pitchFamily="34" charset="-122"/>
                <a:cs typeface="+mn-ea"/>
                <a:sym typeface="微软雅黑" panose="020B0503020204020204" pitchFamily="34" charset="-122"/>
              </a:rPr>
              <a:t>内容文字</a:t>
            </a:r>
          </a:p>
        </p:txBody>
      </p:sp>
      <p:sp>
        <p:nvSpPr>
          <p:cNvPr id="112" name="矩形 111"/>
          <p:cNvSpPr/>
          <p:nvPr>
            <p:custDataLst>
              <p:tags r:id="rId36"/>
            </p:custDataLst>
          </p:nvPr>
        </p:nvSpPr>
        <p:spPr>
          <a:xfrm>
            <a:off x="9495083" y="2395729"/>
            <a:ext cx="1230253" cy="337185"/>
          </a:xfrm>
          <a:prstGeom prst="rect">
            <a:avLst/>
          </a:prstGeom>
        </p:spPr>
        <p:txBody>
          <a:bodyPr wrap="square">
            <a:spAutoFit/>
          </a:bodyPr>
          <a:lstStyle/>
          <a:p>
            <a:r>
              <a:rPr lang="zh-CN" altLang="en-US" sz="1600" b="1">
                <a:latin typeface="微软雅黑" panose="020B0503020204020204" pitchFamily="34" charset="-122"/>
                <a:ea typeface="微软雅黑" panose="020B0503020204020204" pitchFamily="34" charset="-122"/>
                <a:cs typeface="+mn-ea"/>
                <a:sym typeface="微软雅黑" panose="020B0503020204020204" pitchFamily="34" charset="-122"/>
              </a:rPr>
              <a:t>内容文字</a:t>
            </a:r>
          </a:p>
        </p:txBody>
      </p:sp>
      <p:sp>
        <p:nvSpPr>
          <p:cNvPr id="116" name="文本框 115"/>
          <p:cNvSpPr txBox="1"/>
          <p:nvPr>
            <p:custDataLst>
              <p:tags r:id="rId37"/>
            </p:custDataLst>
          </p:nvPr>
        </p:nvSpPr>
        <p:spPr>
          <a:xfrm>
            <a:off x="4939176" y="2999399"/>
            <a:ext cx="3093009" cy="410845"/>
          </a:xfrm>
          <a:prstGeom prst="rect">
            <a:avLst/>
          </a:prstGeom>
          <a:noFill/>
        </p:spPr>
        <p:txBody>
          <a:bodyPr wrap="square" rtlCol="0">
            <a:spAutoFit/>
          </a:bodyPr>
          <a:lstStyle/>
          <a:p>
            <a:pPr algn="ctr">
              <a:lnSpc>
                <a:spcPct val="130000"/>
              </a:lnSpc>
            </a:pPr>
            <a:r>
              <a:rPr lang="zh-CN" altLang="en-US" sz="1600" b="1">
                <a:solidFill>
                  <a:sysClr val="window" lastClr="FFFFFF"/>
                </a:solidFill>
                <a:latin typeface="微软雅黑" panose="020B0503020204020204" pitchFamily="34" charset="-122"/>
                <a:ea typeface="微软雅黑" panose="020B0503020204020204" pitchFamily="34" charset="-122"/>
                <a:cs typeface="+mn-ea"/>
              </a:rPr>
              <a:t>为什么要懂编程</a:t>
            </a:r>
          </a:p>
        </p:txBody>
      </p:sp>
      <p:sp>
        <p:nvSpPr>
          <p:cNvPr id="125" name="文本框 124"/>
          <p:cNvSpPr txBox="1"/>
          <p:nvPr>
            <p:custDataLst>
              <p:tags r:id="rId38"/>
            </p:custDataLst>
          </p:nvPr>
        </p:nvSpPr>
        <p:spPr>
          <a:xfrm>
            <a:off x="9479617" y="2744843"/>
            <a:ext cx="2482466" cy="1050290"/>
          </a:xfrm>
          <a:prstGeom prst="rect">
            <a:avLst/>
          </a:prstGeom>
          <a:noFill/>
        </p:spPr>
        <p:txBody>
          <a:bodyPr wrap="square" rtlCol="0">
            <a:spAutoFit/>
          </a:bodyPr>
          <a:lstStyle/>
          <a:p>
            <a:pPr>
              <a:lnSpc>
                <a:spcPct val="130000"/>
              </a:lnSpc>
            </a:pPr>
            <a:r>
              <a:rPr lang="en-US" altLang="zh-CN" sz="1200"/>
              <a:t>1</a:t>
            </a:r>
            <a:r>
              <a:rPr lang="zh-CN" altLang="en-US" sz="1200"/>
              <a:t>、提升效率，减少非必要的沟通成本</a:t>
            </a:r>
          </a:p>
          <a:p>
            <a:pPr>
              <a:lnSpc>
                <a:spcPct val="130000"/>
              </a:lnSpc>
            </a:pPr>
            <a:r>
              <a:rPr lang="en-US" altLang="zh-CN" sz="1200"/>
              <a:t>2</a:t>
            </a:r>
            <a:r>
              <a:rPr lang="zh-CN" altLang="en-US" sz="1200"/>
              <a:t>、降低企业用人成本，多功能复合型人才</a:t>
            </a:r>
          </a:p>
        </p:txBody>
      </p:sp>
      <p:sp>
        <p:nvSpPr>
          <p:cNvPr id="127" name="文本框 126"/>
          <p:cNvSpPr txBox="1"/>
          <p:nvPr>
            <p:custDataLst>
              <p:tags r:id="rId39"/>
            </p:custDataLst>
          </p:nvPr>
        </p:nvSpPr>
        <p:spPr>
          <a:xfrm>
            <a:off x="1069204" y="3240567"/>
            <a:ext cx="2719938" cy="810260"/>
          </a:xfrm>
          <a:prstGeom prst="rect">
            <a:avLst/>
          </a:prstGeom>
          <a:noFill/>
        </p:spPr>
        <p:txBody>
          <a:bodyPr wrap="square" rtlCol="0">
            <a:spAutoFit/>
          </a:bodyPr>
          <a:lstStyle/>
          <a:p>
            <a:pPr algn="r">
              <a:lnSpc>
                <a:spcPct val="130000"/>
              </a:lnSpc>
            </a:pPr>
            <a:r>
              <a:rPr lang="en-US" altLang="zh-CN" sz="1200">
                <a:solidFill>
                  <a:schemeClr val="tx1"/>
                </a:solidFill>
              </a:rPr>
              <a:t>1</a:t>
            </a:r>
            <a:r>
              <a:rPr lang="zh-CN" altLang="en-US" sz="1200"/>
              <a:t>、不懂</a:t>
            </a:r>
            <a:r>
              <a:rPr lang="en-US" altLang="zh-CN" sz="1200"/>
              <a:t>git</a:t>
            </a:r>
            <a:r>
              <a:rPr lang="zh-CN" altLang="en-US" sz="1200"/>
              <a:t>，</a:t>
            </a:r>
            <a:r>
              <a:rPr lang="en-US" altLang="zh-CN" sz="1200"/>
              <a:t>java</a:t>
            </a:r>
            <a:r>
              <a:rPr lang="zh-CN" altLang="en-US" sz="1200"/>
              <a:t>基本无法与研发沟通，无法定位和分析问题；</a:t>
            </a:r>
            <a:endParaRPr lang="en-US" altLang="zh-CN" sz="1200">
              <a:solidFill>
                <a:schemeClr val="tx1"/>
              </a:solidFill>
            </a:endParaRPr>
          </a:p>
          <a:p>
            <a:pPr marL="0" lvl="0" indent="0" algn="r">
              <a:lnSpc>
                <a:spcPct val="130000"/>
              </a:lnSpc>
              <a:buNone/>
            </a:pPr>
            <a:r>
              <a:rPr lang="en-US" altLang="zh-CN" sz="1200">
                <a:solidFill>
                  <a:schemeClr val="tx1"/>
                </a:solidFill>
              </a:rPr>
              <a:t>2</a:t>
            </a:r>
            <a:r>
              <a:rPr lang="zh-CN" altLang="en-US" sz="1200"/>
              <a:t>、不能用技术改进工作</a:t>
            </a: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汽车超人</a:t>
            </a:r>
            <a:r>
              <a:rPr lang="en-US" altLang="zh-CN"/>
              <a:t>“qccr”</a:t>
            </a:r>
            <a:r>
              <a:rPr lang="zh-CN" altLang="en-US"/>
              <a:t>平台指日可待！</a:t>
            </a:r>
          </a:p>
        </p:txBody>
      </p:sp>
      <p:pic>
        <p:nvPicPr>
          <p:cNvPr id="3" name="图片 2"/>
          <p:cNvPicPr>
            <a:picLocks noChangeAspect="1"/>
          </p:cNvPicPr>
          <p:nvPr/>
        </p:nvPicPr>
        <p:blipFill>
          <a:blip r:embed="rId2"/>
          <a:stretch>
            <a:fillRect/>
          </a:stretch>
        </p:blipFill>
        <p:spPr>
          <a:xfrm>
            <a:off x="713105" y="828040"/>
            <a:ext cx="7905750" cy="5562600"/>
          </a:xfrm>
          <a:prstGeom prst="rect">
            <a:avLst/>
          </a:prstGeom>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713105" y="828040"/>
            <a:ext cx="9514840" cy="5546725"/>
          </a:xfrm>
          <a:prstGeom prst="rect">
            <a:avLst/>
          </a:prstGeom>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a:t>
            </a:r>
            <a:r>
              <a:rPr lang="zh-CN" altLang="en-US"/>
              <a:t>下章更精彩</a:t>
            </a:r>
            <a:r>
              <a:rPr lang="en-US" altLang="zh-CN"/>
              <a:t>“</a:t>
            </a:r>
          </a:p>
        </p:txBody>
      </p:sp>
      <p:sp>
        <p:nvSpPr>
          <p:cNvPr id="3" name="矩形 2"/>
          <p:cNvSpPr/>
          <p:nvPr/>
        </p:nvSpPr>
        <p:spPr>
          <a:xfrm>
            <a:off x="5090160" y="2829560"/>
            <a:ext cx="2011680" cy="1198880"/>
          </a:xfrm>
          <a:prstGeom prst="rect">
            <a:avLst/>
          </a:prstGeom>
          <a:noFill/>
          <a:ln>
            <a:noFill/>
          </a:ln>
        </p:spPr>
        <p:txBody>
          <a:bodyPr wrap="none" rtlCol="0" anchor="t">
            <a:spAutoFit/>
          </a:bodyPr>
          <a:lstStyle/>
          <a:p>
            <a:pPr algn="ctr"/>
            <a:r>
              <a:rPr lang="zh-CN" altLang="en-US" sz="7200" b="1">
                <a:ln w="22225">
                  <a:solidFill>
                    <a:schemeClr val="accent2"/>
                  </a:solidFill>
                  <a:prstDash val="solid"/>
                </a:ln>
                <a:solidFill>
                  <a:schemeClr val="accent2">
                    <a:lumMod val="40000"/>
                    <a:lumOff val="60000"/>
                  </a:schemeClr>
                </a:solidFill>
                <a:effectLst/>
              </a:rPr>
              <a:t>谢谢</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a:t>什么是软件测试</a:t>
            </a:r>
          </a:p>
        </p:txBody>
      </p:sp>
      <p:sp>
        <p:nvSpPr>
          <p:cNvPr id="42" name="矩形 41"/>
          <p:cNvSpPr/>
          <p:nvPr>
            <p:custDataLst>
              <p:tags r:id="rId1"/>
            </p:custDataLst>
          </p:nvPr>
        </p:nvSpPr>
        <p:spPr>
          <a:xfrm>
            <a:off x="183515" y="3746500"/>
            <a:ext cx="11193780" cy="2103120"/>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44" name="椭圆 43"/>
          <p:cNvSpPr/>
          <p:nvPr>
            <p:custDataLst>
              <p:tags r:id="rId2"/>
            </p:custDataLst>
          </p:nvPr>
        </p:nvSpPr>
        <p:spPr>
          <a:xfrm>
            <a:off x="1077595" y="3080385"/>
            <a:ext cx="3401060" cy="3435350"/>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sp>
        <p:nvSpPr>
          <p:cNvPr id="47" name="矩形 46"/>
          <p:cNvSpPr/>
          <p:nvPr>
            <p:custDataLst>
              <p:tags r:id="rId3"/>
            </p:custDataLst>
          </p:nvPr>
        </p:nvSpPr>
        <p:spPr>
          <a:xfrm>
            <a:off x="-6985" y="3743960"/>
            <a:ext cx="336550" cy="2105025"/>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pic>
        <p:nvPicPr>
          <p:cNvPr id="48" name="图片 47"/>
          <p:cNvPicPr/>
          <p:nvPr>
            <p:custDataLst>
              <p:tags r:id="rId4"/>
            </p:custDataLst>
          </p:nvPr>
        </p:nvPicPr>
        <p:blipFill rotWithShape="1">
          <a:blip r:embed="rId16"/>
          <a:srcRect/>
          <a:stretch>
            <a:fillRect/>
          </a:stretch>
        </p:blipFill>
        <p:spPr>
          <a:xfrm>
            <a:off x="1256917" y="3275264"/>
            <a:ext cx="3042416" cy="3042416"/>
          </a:xfrm>
          <a:prstGeom prst="ellipse">
            <a:avLst/>
          </a:prstGeom>
        </p:spPr>
      </p:pic>
      <p:sp>
        <p:nvSpPr>
          <p:cNvPr id="49" name="矩形 48"/>
          <p:cNvSpPr/>
          <p:nvPr>
            <p:custDataLst>
              <p:tags r:id="rId5"/>
            </p:custDataLst>
          </p:nvPr>
        </p:nvSpPr>
        <p:spPr>
          <a:xfrm>
            <a:off x="812800" y="980440"/>
            <a:ext cx="11224260" cy="2092960"/>
          </a:xfrm>
          <a:prstGeom prst="rect">
            <a:avLst/>
          </a:prstGeom>
          <a:solidFill>
            <a:srgbClr val="F2F2F2"/>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50" name="椭圆 49"/>
          <p:cNvSpPr/>
          <p:nvPr>
            <p:custDataLst>
              <p:tags r:id="rId6"/>
            </p:custDataLst>
          </p:nvPr>
        </p:nvSpPr>
        <p:spPr>
          <a:xfrm>
            <a:off x="7732395" y="309245"/>
            <a:ext cx="3401060" cy="3435350"/>
          </a:xfrm>
          <a:prstGeom prst="ellipse">
            <a:avLst/>
          </a:prstGeom>
          <a:solidFill>
            <a:sysClr val="window" lastClr="FFFFFF"/>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pic>
        <p:nvPicPr>
          <p:cNvPr id="51" name="图片 50"/>
          <p:cNvPicPr/>
          <p:nvPr>
            <p:custDataLst>
              <p:tags r:id="rId7"/>
            </p:custDataLst>
          </p:nvPr>
        </p:nvPicPr>
        <p:blipFill rotWithShape="1">
          <a:blip r:embed="rId17"/>
          <a:srcRect/>
          <a:stretch>
            <a:fillRect/>
          </a:stretch>
        </p:blipFill>
        <p:spPr>
          <a:xfrm>
            <a:off x="7911717" y="505712"/>
            <a:ext cx="3042416" cy="3042416"/>
          </a:xfrm>
          <a:prstGeom prst="ellipse">
            <a:avLst/>
          </a:prstGeom>
        </p:spPr>
      </p:pic>
      <p:sp>
        <p:nvSpPr>
          <p:cNvPr id="52" name="Rectangle 22"/>
          <p:cNvSpPr txBox="1"/>
          <p:nvPr>
            <p:custDataLst>
              <p:tags r:id="rId8"/>
            </p:custDataLst>
          </p:nvPr>
        </p:nvSpPr>
        <p:spPr>
          <a:xfrm>
            <a:off x="4739005" y="4393565"/>
            <a:ext cx="6659880" cy="145478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指软件生存周期中所有的检查、评审和确认工作，其中包括了对分析、设计阶段，以及完成开发后维护阶段的各类文档、代码的审查和确认。它贯穿整个软件的生命周期</a:t>
            </a:r>
          </a:p>
        </p:txBody>
      </p:sp>
      <p:sp>
        <p:nvSpPr>
          <p:cNvPr id="53" name="TextBox 11"/>
          <p:cNvSpPr txBox="1"/>
          <p:nvPr>
            <p:custDataLst>
              <p:tags r:id="rId9"/>
            </p:custDataLst>
          </p:nvPr>
        </p:nvSpPr>
        <p:spPr>
          <a:xfrm>
            <a:off x="4764405" y="3896995"/>
            <a:ext cx="6480175" cy="459105"/>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4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广义概念</a:t>
            </a:r>
          </a:p>
        </p:txBody>
      </p:sp>
      <p:sp>
        <p:nvSpPr>
          <p:cNvPr id="54" name="矩形 53"/>
          <p:cNvSpPr/>
          <p:nvPr>
            <p:custDataLst>
              <p:tags r:id="rId10"/>
            </p:custDataLst>
          </p:nvPr>
        </p:nvSpPr>
        <p:spPr>
          <a:xfrm>
            <a:off x="11854815" y="980440"/>
            <a:ext cx="336550" cy="2092960"/>
          </a:xfrm>
          <a:prstGeom prst="rect">
            <a:avLst/>
          </a:prstGeom>
          <a:solidFill>
            <a:srgbClr val="F2F2F2">
              <a:lumMod val="75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55" name="矩形 54"/>
          <p:cNvSpPr/>
          <p:nvPr>
            <p:custDataLst>
              <p:tags r:id="rId11"/>
            </p:custDataLst>
          </p:nvPr>
        </p:nvSpPr>
        <p:spPr>
          <a:xfrm>
            <a:off x="0" y="980440"/>
            <a:ext cx="723265" cy="2092960"/>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56" name="矩形 55"/>
          <p:cNvSpPr/>
          <p:nvPr>
            <p:custDataLst>
              <p:tags r:id="rId12"/>
            </p:custDataLst>
          </p:nvPr>
        </p:nvSpPr>
        <p:spPr>
          <a:xfrm>
            <a:off x="11468735" y="3747770"/>
            <a:ext cx="723265" cy="2101215"/>
          </a:xfrm>
          <a:prstGeom prst="rect">
            <a:avLst/>
          </a:prstGeom>
          <a:solidFill>
            <a:srgbClr val="F2F2F2">
              <a:lumMod val="90000"/>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57" name="Rectangle 22"/>
          <p:cNvSpPr txBox="1"/>
          <p:nvPr>
            <p:custDataLst>
              <p:tags r:id="rId13"/>
            </p:custDataLst>
          </p:nvPr>
        </p:nvSpPr>
        <p:spPr>
          <a:xfrm>
            <a:off x="927100" y="1586865"/>
            <a:ext cx="6659880" cy="1454785"/>
          </a:xfrm>
          <a:prstGeom prst="rect">
            <a:avLst/>
          </a:prstGeom>
          <a:noFill/>
        </p:spPr>
        <p:txBody>
          <a:bodyPr wrap="square" lIns="101600" tIns="0" rIns="82550" bIns="0" rtlCol="0">
            <a:noAutofit/>
          </a:bodyPr>
          <a:lstStyle/>
          <a:p>
            <a:pPr marL="0" marR="0" lvl="0" indent="0" algn="l" defTabSz="914400" rtl="0" eaLnBrk="1" fontAlgn="auto" latinLnBrk="0" hangingPunct="1">
              <a:lnSpc>
                <a:spcPct val="130000"/>
              </a:lnSpc>
              <a:spcBef>
                <a:spcPts val="0"/>
              </a:spcBef>
              <a:spcAft>
                <a:spcPts val="1000"/>
              </a:spcAft>
              <a:buClrTx/>
              <a:buSzTx/>
              <a:buFontTx/>
              <a:buNone/>
              <a:defRPr/>
            </a:pP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识别软件缺陷的过程，即实际结果与预期结果的不一致；</a:t>
            </a:r>
            <a:r>
              <a:rPr lang="zh-CN" altLang="en-US" sz="1600" spc="15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（编码之后的测试）</a:t>
            </a:r>
            <a:r>
              <a:rPr kumimoji="0" lang="zh-CN" altLang="en-US" sz="16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此处专指测试程序的代码。</a:t>
            </a:r>
          </a:p>
        </p:txBody>
      </p:sp>
      <p:sp>
        <p:nvSpPr>
          <p:cNvPr id="58" name="TextBox 11"/>
          <p:cNvSpPr txBox="1"/>
          <p:nvPr>
            <p:custDataLst>
              <p:tags r:id="rId14"/>
            </p:custDataLst>
          </p:nvPr>
        </p:nvSpPr>
        <p:spPr>
          <a:xfrm>
            <a:off x="952500" y="1090295"/>
            <a:ext cx="6480175" cy="459105"/>
          </a:xfrm>
          <a:prstGeom prst="rect">
            <a:avLst/>
          </a:prstGeom>
          <a:noFill/>
          <a:ln w="12700" cap="flat">
            <a:noFill/>
            <a:miter lim="400000"/>
          </a:ln>
          <a:effectLst/>
        </p:spPr>
        <p:txBody>
          <a:bodyPr vert="horz" wrap="square" lIns="45719" tIns="45719" rIns="45719" bIns="45719" numCol="1" anchor="t">
            <a:spAutoFit/>
          </a:bodyPr>
          <a:lstStyle/>
          <a:p>
            <a:pPr marL="0" marR="0" lvl="0" indent="0" algn="l" defTabSz="914400" rtl="0" eaLnBrk="1" fontAlgn="auto" latinLnBrk="0" hangingPunct="1">
              <a:lnSpc>
                <a:spcPct val="100000"/>
              </a:lnSpc>
              <a:spcBef>
                <a:spcPts val="0"/>
              </a:spcBef>
              <a:spcAft>
                <a:spcPts val="0"/>
              </a:spcAft>
              <a:buClrTx/>
              <a:buSzTx/>
              <a:buFontTx/>
              <a:buNone/>
              <a:defRPr sz="4800" spc="300">
                <a:solidFill>
                  <a:srgbClr val="262626"/>
                </a:solidFill>
                <a:latin typeface="Arial" panose="020B0604020202020204" pitchFamily="34" charset="0"/>
                <a:ea typeface="微软雅黑" panose="020B0503020204020204" pitchFamily="34" charset="-122"/>
                <a:cs typeface="+mn-ea"/>
                <a:sym typeface="Helvetica"/>
              </a:defRPr>
            </a:pPr>
            <a:r>
              <a:rPr kumimoji="0" lang="zh-CN" altLang="en-US" sz="2400" b="0" i="0" u="none" strike="noStrike" kern="1200" cap="none" spc="150" normalizeH="0" noProof="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mn-ea"/>
                <a:sym typeface="微软雅黑" panose="020B0503020204020204" pitchFamily="34" charset="-122"/>
              </a:rPr>
              <a:t>侠义概念</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为什么要做软件测试</a:t>
            </a:r>
          </a:p>
        </p:txBody>
      </p:sp>
      <p:sp>
        <p:nvSpPr>
          <p:cNvPr id="4" name="矩形 3"/>
          <p:cNvSpPr/>
          <p:nvPr>
            <p:custDataLst>
              <p:tags r:id="rId1"/>
            </p:custDataLst>
          </p:nvPr>
        </p:nvSpPr>
        <p:spPr>
          <a:xfrm>
            <a:off x="838835" y="1685925"/>
            <a:ext cx="726440" cy="708025"/>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5" name="矩形 4"/>
          <p:cNvSpPr/>
          <p:nvPr>
            <p:custDataLst>
              <p:tags r:id="rId2"/>
            </p:custDataLst>
          </p:nvPr>
        </p:nvSpPr>
        <p:spPr>
          <a:xfrm>
            <a:off x="1565275" y="1685925"/>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17" name="文本框 16"/>
          <p:cNvSpPr txBox="1"/>
          <p:nvPr>
            <p:custDataLst>
              <p:tags r:id="rId3"/>
            </p:custDataLst>
          </p:nvPr>
        </p:nvSpPr>
        <p:spPr>
          <a:xfrm>
            <a:off x="1858010" y="1781175"/>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spc="10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软件逐渐成为人类社会经济活动和日常生活不可缺少的元素对其质量提出了高要求</a:t>
            </a:r>
          </a:p>
        </p:txBody>
      </p:sp>
      <p:sp>
        <p:nvSpPr>
          <p:cNvPr id="8" name="矩形 7"/>
          <p:cNvSpPr/>
          <p:nvPr>
            <p:custDataLst>
              <p:tags r:id="rId4"/>
            </p:custDataLst>
          </p:nvPr>
        </p:nvSpPr>
        <p:spPr>
          <a:xfrm>
            <a:off x="838835" y="2467610"/>
            <a:ext cx="726440" cy="708025"/>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9" name="矩形 8"/>
          <p:cNvSpPr/>
          <p:nvPr>
            <p:custDataLst>
              <p:tags r:id="rId5"/>
            </p:custDataLst>
          </p:nvPr>
        </p:nvSpPr>
        <p:spPr>
          <a:xfrm>
            <a:off x="1565275" y="2467610"/>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18" name="文本框 17"/>
          <p:cNvSpPr txBox="1"/>
          <p:nvPr>
            <p:custDataLst>
              <p:tags r:id="rId6"/>
            </p:custDataLst>
          </p:nvPr>
        </p:nvSpPr>
        <p:spPr>
          <a:xfrm>
            <a:off x="1858010" y="2562860"/>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spc="10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功能：方便灵活；性能：安全可靠</a:t>
            </a:r>
          </a:p>
        </p:txBody>
      </p:sp>
      <p:sp>
        <p:nvSpPr>
          <p:cNvPr id="12" name="矩形 11"/>
          <p:cNvSpPr/>
          <p:nvPr>
            <p:custDataLst>
              <p:tags r:id="rId7"/>
            </p:custDataLst>
          </p:nvPr>
        </p:nvSpPr>
        <p:spPr>
          <a:xfrm>
            <a:off x="838835" y="3249930"/>
            <a:ext cx="726440" cy="708025"/>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13" name="矩形 12"/>
          <p:cNvSpPr/>
          <p:nvPr>
            <p:custDataLst>
              <p:tags r:id="rId8"/>
            </p:custDataLst>
          </p:nvPr>
        </p:nvSpPr>
        <p:spPr>
          <a:xfrm>
            <a:off x="1565275" y="3249930"/>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19" name="文本框 18"/>
          <p:cNvSpPr txBox="1"/>
          <p:nvPr>
            <p:custDataLst>
              <p:tags r:id="rId9"/>
            </p:custDataLst>
          </p:nvPr>
        </p:nvSpPr>
        <p:spPr>
          <a:xfrm>
            <a:off x="1858010" y="3345180"/>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u="heavy" spc="10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软件质量关乎着人们和公众的生命和安全</a:t>
            </a:r>
          </a:p>
        </p:txBody>
      </p:sp>
      <p:sp>
        <p:nvSpPr>
          <p:cNvPr id="20" name="矩形 19"/>
          <p:cNvSpPr/>
          <p:nvPr>
            <p:custDataLst>
              <p:tags r:id="rId10"/>
            </p:custDataLst>
          </p:nvPr>
        </p:nvSpPr>
        <p:spPr>
          <a:xfrm>
            <a:off x="838835" y="4032250"/>
            <a:ext cx="726440" cy="708025"/>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21" name="矩形 20"/>
          <p:cNvSpPr/>
          <p:nvPr>
            <p:custDataLst>
              <p:tags r:id="rId11"/>
            </p:custDataLst>
          </p:nvPr>
        </p:nvSpPr>
        <p:spPr>
          <a:xfrm>
            <a:off x="1565275" y="4032250"/>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23" name="文本框 22"/>
          <p:cNvSpPr txBox="1"/>
          <p:nvPr>
            <p:custDataLst>
              <p:tags r:id="rId12"/>
            </p:custDataLst>
          </p:nvPr>
        </p:nvSpPr>
        <p:spPr>
          <a:xfrm>
            <a:off x="1858010" y="4127500"/>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spc="10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环境的质量、数据和信息的安全</a:t>
            </a:r>
          </a:p>
        </p:txBody>
      </p:sp>
      <p:sp>
        <p:nvSpPr>
          <p:cNvPr id="25" name="矩形 24"/>
          <p:cNvSpPr/>
          <p:nvPr>
            <p:custDataLst>
              <p:tags r:id="rId13"/>
            </p:custDataLst>
          </p:nvPr>
        </p:nvSpPr>
        <p:spPr>
          <a:xfrm>
            <a:off x="838835" y="4813935"/>
            <a:ext cx="726440" cy="708025"/>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26" name="矩形 25"/>
          <p:cNvSpPr/>
          <p:nvPr>
            <p:custDataLst>
              <p:tags r:id="rId14"/>
            </p:custDataLst>
          </p:nvPr>
        </p:nvSpPr>
        <p:spPr>
          <a:xfrm>
            <a:off x="1565275" y="4813935"/>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28" name="文本框 27"/>
          <p:cNvSpPr txBox="1"/>
          <p:nvPr>
            <p:custDataLst>
              <p:tags r:id="rId15"/>
            </p:custDataLst>
          </p:nvPr>
        </p:nvSpPr>
        <p:spPr>
          <a:xfrm>
            <a:off x="1858010" y="4909820"/>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spc="10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设备设施和系统的正常运行</a:t>
            </a:r>
          </a:p>
        </p:txBody>
      </p:sp>
      <p:sp>
        <p:nvSpPr>
          <p:cNvPr id="24" name="矩形 23"/>
          <p:cNvSpPr/>
          <p:nvPr>
            <p:custDataLst>
              <p:tags r:id="rId16"/>
            </p:custDataLst>
          </p:nvPr>
        </p:nvSpPr>
        <p:spPr>
          <a:xfrm>
            <a:off x="838835" y="5596255"/>
            <a:ext cx="726440" cy="708025"/>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29" name="矩形 28"/>
          <p:cNvSpPr/>
          <p:nvPr>
            <p:custDataLst>
              <p:tags r:id="rId17"/>
            </p:custDataLst>
          </p:nvPr>
        </p:nvSpPr>
        <p:spPr>
          <a:xfrm>
            <a:off x="1565275" y="5596255"/>
            <a:ext cx="9652000"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solidFill>
                <a:srgbClr val="000000"/>
              </a:solidFill>
            </a:endParaRPr>
          </a:p>
        </p:txBody>
      </p:sp>
      <p:sp>
        <p:nvSpPr>
          <p:cNvPr id="31" name="文本框 30"/>
          <p:cNvSpPr txBox="1"/>
          <p:nvPr>
            <p:custDataLst>
              <p:tags r:id="rId18"/>
            </p:custDataLst>
          </p:nvPr>
        </p:nvSpPr>
        <p:spPr>
          <a:xfrm>
            <a:off x="1858010" y="5691505"/>
            <a:ext cx="9069705" cy="517525"/>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1800" spc="100" dirty="0">
                <a:solidFill>
                  <a:srgbClr val="000000">
                    <a:lumMod val="85000"/>
                    <a:lumOff val="15000"/>
                  </a:srgbClr>
                </a:solidFill>
                <a:uFillTx/>
                <a:latin typeface="Arial" panose="020B0604020202020204" pitchFamily="34" charset="0"/>
                <a:ea typeface="微软雅黑" panose="020B0503020204020204" pitchFamily="34" charset="-122"/>
                <a:sym typeface="微软雅黑" panose="020B0503020204020204" pitchFamily="34" charset="-122"/>
              </a:rPr>
              <a:t>社会活动和社会秩序</a:t>
            </a:r>
          </a:p>
        </p:txBody>
      </p:sp>
      <p:sp>
        <p:nvSpPr>
          <p:cNvPr id="15" name="文本框 14"/>
          <p:cNvSpPr txBox="1"/>
          <p:nvPr>
            <p:custDataLst>
              <p:tags r:id="rId19"/>
            </p:custDataLst>
          </p:nvPr>
        </p:nvSpPr>
        <p:spPr>
          <a:xfrm>
            <a:off x="985203" y="3312160"/>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3</a:t>
            </a:r>
          </a:p>
        </p:txBody>
      </p:sp>
      <p:sp>
        <p:nvSpPr>
          <p:cNvPr id="7" name="文本框 6"/>
          <p:cNvSpPr txBox="1"/>
          <p:nvPr>
            <p:custDataLst>
              <p:tags r:id="rId20"/>
            </p:custDataLst>
          </p:nvPr>
        </p:nvSpPr>
        <p:spPr>
          <a:xfrm>
            <a:off x="985203" y="2529840"/>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2</a:t>
            </a:r>
          </a:p>
        </p:txBody>
      </p:sp>
      <p:sp>
        <p:nvSpPr>
          <p:cNvPr id="11" name="文本框 10"/>
          <p:cNvSpPr txBox="1"/>
          <p:nvPr>
            <p:custDataLst>
              <p:tags r:id="rId21"/>
            </p:custDataLst>
          </p:nvPr>
        </p:nvSpPr>
        <p:spPr>
          <a:xfrm>
            <a:off x="985203" y="1748155"/>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1</a:t>
            </a:r>
          </a:p>
        </p:txBody>
      </p:sp>
      <p:sp>
        <p:nvSpPr>
          <p:cNvPr id="6" name="文本框 5"/>
          <p:cNvSpPr txBox="1"/>
          <p:nvPr>
            <p:custDataLst>
              <p:tags r:id="rId22"/>
            </p:custDataLst>
          </p:nvPr>
        </p:nvSpPr>
        <p:spPr>
          <a:xfrm>
            <a:off x="985203" y="4094480"/>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4</a:t>
            </a:r>
          </a:p>
        </p:txBody>
      </p:sp>
      <p:sp>
        <p:nvSpPr>
          <p:cNvPr id="47" name="文本框 46"/>
          <p:cNvSpPr txBox="1"/>
          <p:nvPr>
            <p:custDataLst>
              <p:tags r:id="rId23"/>
            </p:custDataLst>
          </p:nvPr>
        </p:nvSpPr>
        <p:spPr>
          <a:xfrm>
            <a:off x="985203" y="4876165"/>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5</a:t>
            </a:r>
          </a:p>
        </p:txBody>
      </p:sp>
      <p:sp>
        <p:nvSpPr>
          <p:cNvPr id="10" name="文本框 9"/>
          <p:cNvSpPr txBox="1"/>
          <p:nvPr>
            <p:custDataLst>
              <p:tags r:id="rId24"/>
            </p:custDataLst>
          </p:nvPr>
        </p:nvSpPr>
        <p:spPr>
          <a:xfrm>
            <a:off x="985203" y="5658485"/>
            <a:ext cx="433705" cy="583565"/>
          </a:xfrm>
          <a:prstGeom prst="rect">
            <a:avLst/>
          </a:prstGeom>
          <a:noFill/>
        </p:spPr>
        <p:txBody>
          <a:bodyPr wrap="none" rtlCol="0">
            <a:spAutoFit/>
          </a:bodyPr>
          <a:lstStyle/>
          <a:p>
            <a:r>
              <a:rPr lang="en-US" altLang="zh-CN" sz="3200" b="1">
                <a:solidFill>
                  <a:srgbClr val="FFFFFF"/>
                </a:solidFill>
                <a:latin typeface="微软雅黑" panose="020B0503020204020204" pitchFamily="34" charset="-122"/>
                <a:ea typeface="微软雅黑" panose="020B0503020204020204" pitchFamily="34" charset="-122"/>
              </a:rPr>
              <a:t>6</a:t>
            </a: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阿里淘宝的 S1 级别 bug，到底是谁的锅？</a:t>
            </a:r>
            <a:r>
              <a:rPr lang="en-US" altLang="zh-CN"/>
              <a:t>(1)</a:t>
            </a:r>
          </a:p>
        </p:txBody>
      </p:sp>
      <p:pic>
        <p:nvPicPr>
          <p:cNvPr id="3" name="图片 2"/>
          <p:cNvPicPr>
            <a:picLocks noChangeAspect="1"/>
          </p:cNvPicPr>
          <p:nvPr>
            <p:custDataLst>
              <p:tags r:id="rId1"/>
            </p:custDataLst>
          </p:nvPr>
        </p:nvPicPr>
        <p:blipFill>
          <a:blip r:embed="rId3"/>
          <a:stretch>
            <a:fillRect/>
          </a:stretch>
        </p:blipFill>
        <p:spPr>
          <a:xfrm>
            <a:off x="713105" y="828040"/>
            <a:ext cx="4888230" cy="5483225"/>
          </a:xfrm>
          <a:prstGeom prst="rect">
            <a:avLst/>
          </a:prstGeom>
        </p:spPr>
      </p:pic>
      <p:pic>
        <p:nvPicPr>
          <p:cNvPr id="4" name="图片 3"/>
          <p:cNvPicPr>
            <a:picLocks noChangeAspect="1"/>
          </p:cNvPicPr>
          <p:nvPr/>
        </p:nvPicPr>
        <p:blipFill>
          <a:blip r:embed="rId4"/>
          <a:stretch>
            <a:fillRect/>
          </a:stretch>
        </p:blipFill>
        <p:spPr>
          <a:xfrm>
            <a:off x="6433820" y="828040"/>
            <a:ext cx="5000625" cy="5622925"/>
          </a:xfrm>
          <a:prstGeom prst="rect">
            <a:avLst/>
          </a:prstGeom>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sym typeface="+mn-ea"/>
              </a:rPr>
              <a:t>阿里淘宝的 S1 级别 bug，到底是谁的锅？</a:t>
            </a:r>
            <a:r>
              <a:rPr lang="en-US" altLang="zh-CN">
                <a:sym typeface="+mn-ea"/>
              </a:rPr>
              <a:t>(2)</a:t>
            </a:r>
            <a:endParaRPr lang="zh-CN" altLang="en-US"/>
          </a:p>
        </p:txBody>
      </p:sp>
      <p:cxnSp>
        <p:nvCxnSpPr>
          <p:cNvPr id="33795" name="直接连接符 7"/>
          <p:cNvCxnSpPr>
            <a:cxnSpLocks noChangeShapeType="1"/>
          </p:cNvCxnSpPr>
          <p:nvPr>
            <p:custDataLst>
              <p:tags r:id="rId1"/>
            </p:custDataLst>
          </p:nvPr>
        </p:nvCxnSpPr>
        <p:spPr bwMode="auto">
          <a:xfrm>
            <a:off x="7192963" y="24257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796" name="椭圆 8"/>
          <p:cNvSpPr>
            <a:spLocks noChangeArrowheads="1"/>
          </p:cNvSpPr>
          <p:nvPr>
            <p:custDataLst>
              <p:tags r:id="rId2"/>
            </p:custDataLst>
          </p:nvPr>
        </p:nvSpPr>
        <p:spPr bwMode="auto">
          <a:xfrm>
            <a:off x="7827963" y="2266950"/>
            <a:ext cx="315912" cy="315913"/>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1</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797" name="文本框 29"/>
          <p:cNvSpPr txBox="1">
            <a:spLocks noChangeArrowheads="1"/>
          </p:cNvSpPr>
          <p:nvPr>
            <p:custDataLst>
              <p:tags r:id="rId3"/>
            </p:custDataLst>
          </p:nvPr>
        </p:nvSpPr>
        <p:spPr bwMode="auto">
          <a:xfrm>
            <a:off x="8375649" y="1878013"/>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lnSpcReduction="10000"/>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en-US" sz="1400">
                <a:solidFill>
                  <a:sysClr val="windowText" lastClr="000000"/>
                </a:solidFill>
                <a:latin typeface="Arial" panose="020B0604020202020204" pitchFamily="34" charset="0"/>
                <a:ea typeface="+mn-ea"/>
              </a:rPr>
              <a:t>线上</a:t>
            </a:r>
            <a:r>
              <a:rPr lang="en-US" altLang="zh-CN" sz="1400">
                <a:solidFill>
                  <a:sysClr val="windowText" lastClr="000000"/>
                </a:solidFill>
                <a:latin typeface="Arial" panose="020B0604020202020204" pitchFamily="34" charset="0"/>
                <a:ea typeface="+mn-ea"/>
              </a:rPr>
              <a:t>bug</a:t>
            </a:r>
            <a:r>
              <a:rPr lang="zh-CN" altLang="en-US" sz="1400">
                <a:solidFill>
                  <a:sysClr val="windowText" lastClr="000000"/>
                </a:solidFill>
                <a:latin typeface="Arial" panose="020B0604020202020204" pitchFamily="34" charset="0"/>
                <a:ea typeface="+mn-ea"/>
              </a:rPr>
              <a:t>真的是测试背锅吗？首先是一层层分析、然后定位问题、解决问题、预防问题、风险防备、最后追责</a:t>
            </a:r>
            <a:endParaRPr lang="zh-CN" altLang="da-DK" sz="1400">
              <a:solidFill>
                <a:sysClr val="windowText" lastClr="000000"/>
              </a:solidFill>
              <a:latin typeface="Arial" panose="020B0604020202020204" pitchFamily="34" charset="0"/>
              <a:ea typeface="+mn-ea"/>
            </a:endParaRPr>
          </a:p>
          <a:p>
            <a:pPr algn="l">
              <a:lnSpc>
                <a:spcPct val="130000"/>
              </a:lnSpc>
              <a:spcBef>
                <a:spcPct val="0"/>
              </a:spcBef>
              <a:buClrTx/>
              <a:buSzTx/>
              <a:buNone/>
            </a:pPr>
            <a:endParaRPr lang="zh-CN" altLang="en-US" sz="1400">
              <a:solidFill>
                <a:sysClr val="windowText" lastClr="000000"/>
              </a:solidFill>
              <a:latin typeface="Arial" panose="020B0604020202020204" pitchFamily="34" charset="0"/>
              <a:ea typeface="+mn-ea"/>
            </a:endParaRPr>
          </a:p>
        </p:txBody>
      </p:sp>
      <p:sp>
        <p:nvSpPr>
          <p:cNvPr id="33800" name="任意多边形 25"/>
          <p:cNvSpPr/>
          <p:nvPr>
            <p:custDataLst>
              <p:tags r:id="rId4"/>
            </p:custDataLst>
          </p:nvPr>
        </p:nvSpPr>
        <p:spPr bwMode="auto">
          <a:xfrm rot="1800000">
            <a:off x="6300788" y="2316163"/>
            <a:ext cx="865187" cy="33972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sp>
        <p:nvSpPr>
          <p:cNvPr id="33799" name="任意多边形 24"/>
          <p:cNvSpPr/>
          <p:nvPr>
            <p:custDataLst>
              <p:tags r:id="rId5"/>
            </p:custDataLst>
          </p:nvPr>
        </p:nvSpPr>
        <p:spPr bwMode="auto">
          <a:xfrm rot="5400000">
            <a:off x="6942138" y="342582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04" name="直接连接符 49"/>
          <p:cNvCxnSpPr>
            <a:cxnSpLocks noChangeShapeType="1"/>
          </p:cNvCxnSpPr>
          <p:nvPr>
            <p:custDataLst>
              <p:tags r:id="rId6"/>
            </p:custDataLst>
          </p:nvPr>
        </p:nvCxnSpPr>
        <p:spPr bwMode="auto">
          <a:xfrm>
            <a:off x="7640638" y="36068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05" name="椭圆 50"/>
          <p:cNvSpPr>
            <a:spLocks noChangeArrowheads="1"/>
          </p:cNvSpPr>
          <p:nvPr>
            <p:custDataLst>
              <p:tags r:id="rId7"/>
            </p:custDataLst>
          </p:nvPr>
        </p:nvSpPr>
        <p:spPr bwMode="auto">
          <a:xfrm>
            <a:off x="8275638" y="3448050"/>
            <a:ext cx="315912" cy="315913"/>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2</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06" name="文本框 29"/>
          <p:cNvSpPr txBox="1">
            <a:spLocks noChangeArrowheads="1"/>
          </p:cNvSpPr>
          <p:nvPr>
            <p:custDataLst>
              <p:tags r:id="rId8"/>
            </p:custDataLst>
          </p:nvPr>
        </p:nvSpPr>
        <p:spPr bwMode="auto">
          <a:xfrm>
            <a:off x="8823324" y="3059113"/>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da-DK" sz="1400">
                <a:solidFill>
                  <a:sysClr val="windowText" lastClr="000000"/>
                </a:solidFill>
                <a:ea typeface="+mn-ea"/>
                <a:sym typeface="+mn-ea"/>
              </a:rPr>
              <a:t>代码里有个定时器倒</a:t>
            </a:r>
            <a:r>
              <a:rPr lang="en-US" altLang="zh-CN" sz="1400">
                <a:solidFill>
                  <a:sysClr val="windowText" lastClr="000000"/>
                </a:solidFill>
                <a:ea typeface="+mn-ea"/>
                <a:sym typeface="+mn-ea"/>
              </a:rPr>
              <a:t>3.25</a:t>
            </a:r>
            <a:r>
              <a:rPr lang="zh-CN" altLang="en-US" sz="1400">
                <a:solidFill>
                  <a:sysClr val="windowText" lastClr="000000"/>
                </a:solidFill>
                <a:ea typeface="+mn-ea"/>
                <a:sym typeface="+mn-ea"/>
              </a:rPr>
              <a:t>这个日子就</a:t>
            </a:r>
            <a:r>
              <a:rPr lang="en-US" altLang="zh-CN" sz="1400">
                <a:solidFill>
                  <a:sysClr val="windowText" lastClr="000000"/>
                </a:solidFill>
                <a:ea typeface="+mn-ea"/>
                <a:sym typeface="+mn-ea"/>
              </a:rPr>
              <a:t>alert</a:t>
            </a:r>
            <a:r>
              <a:rPr lang="zh-CN" altLang="en-US" sz="1400">
                <a:solidFill>
                  <a:sysClr val="windowText" lastClr="000000"/>
                </a:solidFill>
                <a:ea typeface="+mn-ea"/>
                <a:sym typeface="+mn-ea"/>
              </a:rPr>
              <a:t>消息（用例设计难覆盖，有点冤）</a:t>
            </a:r>
            <a:endParaRPr lang="zh-CN" altLang="da-DK" sz="1400">
              <a:solidFill>
                <a:sysClr val="windowText" lastClr="000000"/>
              </a:solidFill>
              <a:latin typeface="Arial" panose="020B0604020202020204" pitchFamily="34" charset="0"/>
              <a:ea typeface="+mn-ea"/>
            </a:endParaRPr>
          </a:p>
        </p:txBody>
      </p:sp>
      <p:sp>
        <p:nvSpPr>
          <p:cNvPr id="33798" name="任意多边形 27"/>
          <p:cNvSpPr/>
          <p:nvPr>
            <p:custDataLst>
              <p:tags r:id="rId9"/>
            </p:custDataLst>
          </p:nvPr>
        </p:nvSpPr>
        <p:spPr bwMode="auto">
          <a:xfrm rot="9000000">
            <a:off x="6300788" y="453707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07" name="直接连接符 53"/>
          <p:cNvCxnSpPr>
            <a:cxnSpLocks noChangeShapeType="1"/>
          </p:cNvCxnSpPr>
          <p:nvPr>
            <p:custDataLst>
              <p:tags r:id="rId10"/>
            </p:custDataLst>
          </p:nvPr>
        </p:nvCxnSpPr>
        <p:spPr bwMode="auto">
          <a:xfrm>
            <a:off x="6967538" y="487203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08" name="椭圆 54"/>
          <p:cNvSpPr>
            <a:spLocks noChangeArrowheads="1"/>
          </p:cNvSpPr>
          <p:nvPr>
            <p:custDataLst>
              <p:tags r:id="rId11"/>
            </p:custDataLst>
          </p:nvPr>
        </p:nvSpPr>
        <p:spPr bwMode="auto">
          <a:xfrm>
            <a:off x="7602538" y="4713288"/>
            <a:ext cx="315912" cy="315912"/>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3</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09" name="文本框 29"/>
          <p:cNvSpPr txBox="1">
            <a:spLocks noChangeArrowheads="1"/>
          </p:cNvSpPr>
          <p:nvPr>
            <p:custDataLst>
              <p:tags r:id="rId12"/>
            </p:custDataLst>
          </p:nvPr>
        </p:nvSpPr>
        <p:spPr bwMode="auto">
          <a:xfrm>
            <a:off x="8150224" y="4324350"/>
            <a:ext cx="279379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l">
              <a:lnSpc>
                <a:spcPct val="130000"/>
              </a:lnSpc>
              <a:spcBef>
                <a:spcPct val="0"/>
              </a:spcBef>
              <a:buClrTx/>
              <a:buSzTx/>
              <a:buNone/>
            </a:pPr>
            <a:r>
              <a:rPr lang="zh-CN" altLang="en-US" sz="1400">
                <a:solidFill>
                  <a:sysClr val="windowText" lastClr="000000"/>
                </a:solidFill>
                <a:ea typeface="+mn-ea"/>
                <a:sym typeface="+mn-ea"/>
              </a:rPr>
              <a:t>版本号问题？炒作？绩效报复？</a:t>
            </a:r>
            <a:endParaRPr lang="zh-CN" altLang="en-US" sz="1400">
              <a:solidFill>
                <a:sysClr val="windowText" lastClr="000000"/>
              </a:solidFill>
              <a:latin typeface="Arial" panose="020B0604020202020204" pitchFamily="34" charset="0"/>
              <a:ea typeface="+mn-ea"/>
            </a:endParaRPr>
          </a:p>
        </p:txBody>
      </p:sp>
      <p:sp>
        <p:nvSpPr>
          <p:cNvPr id="33801" name="任意多边形 26"/>
          <p:cNvSpPr/>
          <p:nvPr>
            <p:custDataLst>
              <p:tags r:id="rId13"/>
            </p:custDataLst>
          </p:nvPr>
        </p:nvSpPr>
        <p:spPr bwMode="auto">
          <a:xfrm rot="19800000">
            <a:off x="5018088" y="2316163"/>
            <a:ext cx="865187" cy="33972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10" name="直接连接符 57"/>
          <p:cNvCxnSpPr>
            <a:cxnSpLocks noChangeShapeType="1"/>
          </p:cNvCxnSpPr>
          <p:nvPr>
            <p:custDataLst>
              <p:tags r:id="rId14"/>
            </p:custDataLst>
          </p:nvPr>
        </p:nvCxnSpPr>
        <p:spPr bwMode="auto">
          <a:xfrm flipH="1">
            <a:off x="4551363" y="235108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1" name="椭圆 58"/>
          <p:cNvSpPr>
            <a:spLocks noChangeArrowheads="1"/>
          </p:cNvSpPr>
          <p:nvPr>
            <p:custDataLst>
              <p:tags r:id="rId15"/>
            </p:custDataLst>
          </p:nvPr>
        </p:nvSpPr>
        <p:spPr bwMode="auto">
          <a:xfrm flipH="1">
            <a:off x="4159250" y="2192338"/>
            <a:ext cx="315913" cy="315912"/>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6</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2" name="文本框 29"/>
          <p:cNvSpPr txBox="1">
            <a:spLocks noChangeArrowheads="1"/>
          </p:cNvSpPr>
          <p:nvPr>
            <p:custDataLst>
              <p:tags r:id="rId16"/>
            </p:custDataLst>
          </p:nvPr>
        </p:nvSpPr>
        <p:spPr bwMode="auto">
          <a:xfrm flipH="1">
            <a:off x="1366683" y="1803400"/>
            <a:ext cx="256079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总结：产品质量靠的是团队全员</a:t>
            </a:r>
          </a:p>
        </p:txBody>
      </p:sp>
      <p:sp>
        <p:nvSpPr>
          <p:cNvPr id="33803" name="任意多边形 44"/>
          <p:cNvSpPr/>
          <p:nvPr>
            <p:custDataLst>
              <p:tags r:id="rId17"/>
            </p:custDataLst>
          </p:nvPr>
        </p:nvSpPr>
        <p:spPr bwMode="auto">
          <a:xfrm rot="16200000">
            <a:off x="4376738" y="342582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endParaRPr lang="zh-CN" altLang="en-US" sz="2800"/>
          </a:p>
        </p:txBody>
      </p:sp>
      <p:cxnSp>
        <p:nvCxnSpPr>
          <p:cNvPr id="33813" name="直接连接符 61"/>
          <p:cNvCxnSpPr>
            <a:cxnSpLocks noChangeShapeType="1"/>
          </p:cNvCxnSpPr>
          <p:nvPr>
            <p:custDataLst>
              <p:tags r:id="rId18"/>
            </p:custDataLst>
          </p:nvPr>
        </p:nvCxnSpPr>
        <p:spPr bwMode="auto">
          <a:xfrm flipH="1">
            <a:off x="3956050" y="3606800"/>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4" name="椭圆 62"/>
          <p:cNvSpPr>
            <a:spLocks noChangeArrowheads="1"/>
          </p:cNvSpPr>
          <p:nvPr>
            <p:custDataLst>
              <p:tags r:id="rId19"/>
            </p:custDataLst>
          </p:nvPr>
        </p:nvSpPr>
        <p:spPr bwMode="auto">
          <a:xfrm flipH="1">
            <a:off x="3563938" y="3448050"/>
            <a:ext cx="315912" cy="315913"/>
          </a:xfrm>
          <a:prstGeom prst="ellipse">
            <a:avLst/>
          </a:prstGeom>
          <a:solidFill>
            <a:srgbClr val="0F6FC6"/>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5</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5" name="文本框 29"/>
          <p:cNvSpPr txBox="1">
            <a:spLocks noChangeArrowheads="1"/>
          </p:cNvSpPr>
          <p:nvPr>
            <p:custDataLst>
              <p:tags r:id="rId20"/>
            </p:custDataLst>
          </p:nvPr>
        </p:nvSpPr>
        <p:spPr bwMode="auto">
          <a:xfrm flipH="1">
            <a:off x="771371" y="3059113"/>
            <a:ext cx="256079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da-DK" sz="1400">
                <a:solidFill>
                  <a:sysClr val="windowText" lastClr="000000"/>
                </a:solidFill>
                <a:latin typeface="Arial" panose="020B0604020202020204" pitchFamily="34" charset="0"/>
                <a:ea typeface="+mn-ea"/>
              </a:rPr>
              <a:t>目前靠自觉，专业性，责任心</a:t>
            </a:r>
          </a:p>
        </p:txBody>
      </p:sp>
      <p:sp>
        <p:nvSpPr>
          <p:cNvPr id="33802" name="任意多边形 30"/>
          <p:cNvSpPr/>
          <p:nvPr>
            <p:custDataLst>
              <p:tags r:id="rId21"/>
            </p:custDataLst>
          </p:nvPr>
        </p:nvSpPr>
        <p:spPr bwMode="auto">
          <a:xfrm rot="12600000">
            <a:off x="5018088" y="4537075"/>
            <a:ext cx="865187" cy="341313"/>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800"/>
          </a:p>
        </p:txBody>
      </p:sp>
      <p:cxnSp>
        <p:nvCxnSpPr>
          <p:cNvPr id="33816" name="直接连接符 65"/>
          <p:cNvCxnSpPr>
            <a:cxnSpLocks noChangeShapeType="1"/>
          </p:cNvCxnSpPr>
          <p:nvPr>
            <p:custDataLst>
              <p:tags r:id="rId22"/>
            </p:custDataLst>
          </p:nvPr>
        </p:nvCxnSpPr>
        <p:spPr bwMode="auto">
          <a:xfrm flipH="1">
            <a:off x="4640263" y="4891088"/>
            <a:ext cx="558800"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33817" name="椭圆 66"/>
          <p:cNvSpPr>
            <a:spLocks noChangeArrowheads="1"/>
          </p:cNvSpPr>
          <p:nvPr>
            <p:custDataLst>
              <p:tags r:id="rId23"/>
            </p:custDataLst>
          </p:nvPr>
        </p:nvSpPr>
        <p:spPr bwMode="auto">
          <a:xfrm flipH="1">
            <a:off x="4248150" y="4732338"/>
            <a:ext cx="315913" cy="315912"/>
          </a:xfrm>
          <a:prstGeom prst="ellipse">
            <a:avLst/>
          </a:pr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lvl1pPr>
              <a:defRPr>
                <a:solidFill>
                  <a:sysClr val="windowText" lastClr="000000"/>
                </a:solidFill>
                <a:latin typeface="Arial" panose="020B0604020202020204" pitchFamily="34" charset="0"/>
                <a:ea typeface="幼圆" panose="02010509060101010101" pitchFamily="49" charset="-122"/>
              </a:defRPr>
            </a:lvl1pPr>
            <a:lvl2pPr marL="742950" indent="-285750">
              <a:defRPr>
                <a:solidFill>
                  <a:sysClr val="windowText" lastClr="000000"/>
                </a:solidFill>
                <a:latin typeface="Arial" panose="020B0604020202020204" pitchFamily="34" charset="0"/>
                <a:ea typeface="幼圆" panose="02010509060101010101" pitchFamily="49" charset="-122"/>
              </a:defRPr>
            </a:lvl2pPr>
            <a:lvl3pPr marL="1143000" indent="-228600">
              <a:defRPr>
                <a:solidFill>
                  <a:sysClr val="windowText" lastClr="000000"/>
                </a:solidFill>
                <a:latin typeface="Arial" panose="020B0604020202020204" pitchFamily="34" charset="0"/>
                <a:ea typeface="幼圆" panose="02010509060101010101" pitchFamily="49" charset="-122"/>
              </a:defRPr>
            </a:lvl3pPr>
            <a:lvl4pPr marL="1600200" indent="-228600">
              <a:defRPr>
                <a:solidFill>
                  <a:sysClr val="windowText" lastClr="000000"/>
                </a:solidFill>
                <a:latin typeface="Arial" panose="020B0604020202020204" pitchFamily="34" charset="0"/>
                <a:ea typeface="幼圆" panose="02010509060101010101" pitchFamily="49" charset="-122"/>
              </a:defRPr>
            </a:lvl4pPr>
            <a:lvl5pPr marL="2057400" indent="-228600">
              <a:defRPr>
                <a:solidFill>
                  <a:sysClr val="windowText" lastClr="000000"/>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幼圆" panose="02010509060101010101" pitchFamily="49" charset="-122"/>
              </a:defRPr>
            </a:lvl9pPr>
          </a:lstStyle>
          <a:p>
            <a:pPr algn="ctr" eaLnBrk="1" hangingPunct="1"/>
            <a:r>
              <a:rPr lang="en-US" sz="2000" dirty="0">
                <a:solidFill>
                  <a:sysClr val="window" lastClr="FFFFFF"/>
                </a:solidFill>
                <a:latin typeface="Arial" panose="020B0604020202020204" pitchFamily="34" charset="0"/>
                <a:ea typeface="+mn-ea"/>
              </a:rPr>
              <a:t>4</a:t>
            </a:r>
            <a:endParaRPr lang="zh-CN" altLang="en-US" sz="2000" dirty="0">
              <a:solidFill>
                <a:sysClr val="window" lastClr="FFFFFF"/>
              </a:solidFill>
              <a:latin typeface="Arial" panose="020B0604020202020204" pitchFamily="34" charset="0"/>
              <a:ea typeface="黑体" panose="02010609060101010101" charset="-122"/>
            </a:endParaRPr>
          </a:p>
        </p:txBody>
      </p:sp>
      <p:sp>
        <p:nvSpPr>
          <p:cNvPr id="33818" name="文本框 29"/>
          <p:cNvSpPr txBox="1">
            <a:spLocks noChangeArrowheads="1"/>
          </p:cNvSpPr>
          <p:nvPr>
            <p:custDataLst>
              <p:tags r:id="rId24"/>
            </p:custDataLst>
          </p:nvPr>
        </p:nvSpPr>
        <p:spPr bwMode="auto">
          <a:xfrm flipH="1">
            <a:off x="1455583" y="4343400"/>
            <a:ext cx="2560791"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lnSpcReduction="10000"/>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r">
              <a:lnSpc>
                <a:spcPct val="130000"/>
              </a:lnSpc>
              <a:spcBef>
                <a:spcPct val="0"/>
              </a:spcBef>
              <a:buClrTx/>
              <a:buSzTx/>
              <a:buNone/>
            </a:pPr>
            <a:r>
              <a:rPr lang="zh-CN" altLang="en-US" sz="1400">
                <a:solidFill>
                  <a:sysClr val="windowText" lastClr="000000"/>
                </a:solidFill>
                <a:latin typeface="Arial" panose="020B0604020202020204" pitchFamily="34" charset="0"/>
                <a:ea typeface="+mn-ea"/>
              </a:rPr>
              <a:t>bug的具体根本原因恐怕也只有淘宝自己知道了，淘宝整个项目团队相关的人员，肯定都需要为这个事故付出一定的代价。</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软件缺陷案例</a:t>
            </a:r>
          </a:p>
        </p:txBody>
      </p:sp>
      <p:pic>
        <p:nvPicPr>
          <p:cNvPr id="3" name="图片 2"/>
          <p:cNvPicPr>
            <a:picLocks noChangeAspect="1"/>
          </p:cNvPicPr>
          <p:nvPr>
            <p:custDataLst>
              <p:tags r:id="rId1"/>
            </p:custDataLst>
          </p:nvPr>
        </p:nvPicPr>
        <p:blipFill>
          <a:blip r:embed="rId3"/>
          <a:stretch>
            <a:fillRect/>
          </a:stretch>
        </p:blipFill>
        <p:spPr>
          <a:xfrm>
            <a:off x="2228850" y="1238250"/>
            <a:ext cx="7734300" cy="4381500"/>
          </a:xfrm>
          <a:prstGeom prst="rect">
            <a:avLst/>
          </a:prstGeom>
        </p:spPr>
      </p:pic>
    </p:spTree>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181194_5*n_h_i*1_1_3"/>
  <p:tag name="KSO_WM_TEMPLATE_CATEGORY" val="diagram"/>
  <p:tag name="KSO_WM_TEMPLATE_INDEX" val="20181194"/>
  <p:tag name="KSO_WM_UNIT_LAYERLEVEL" val="1_1_1"/>
  <p:tag name="KSO_WM_TAG_VERSION" val="1.0"/>
  <p:tag name="KSO_WM_BEAUTIFY_FLAG" val="#wm#"/>
  <p:tag name="KSO_WM_UNIT_FILL_FORE_SCHEMECOLOR_INDEX" val="15"/>
  <p:tag name="KSO_WM_UNIT_FILL_TYPE" val="1"/>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4_1"/>
  <p:tag name="KSO_WM_UNIT_CLEAR" val="1"/>
  <p:tag name="KSO_WM_UNIT_LAYERLEVEL" val="1_1_1"/>
  <p:tag name="KSO_WM_UNIT_VALUE" val="56"/>
  <p:tag name="KSO_WM_UNIT_HIGHLIGHT" val="0"/>
  <p:tag name="KSO_WM_UNIT_COMPATIBLE" val="0"/>
  <p:tag name="KSO_WM_DIAGRAM_GROUP_CODE" val="q1-1"/>
  <p:tag name="KSO_WM_UNIT_ID" val="diagram20171623_5*q_h_f*1_4_1"/>
  <p:tag name="KSO_WM_UNIT_PRESET_TEXT" val="Lorem ipsum dolor sit amet, consectetur adipisicing elit."/>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REFSHAPE" val="856949780"/>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 val="5"/>
  <p:tag name="KSO_WM_UNIT_FILL_TYPE" val="1"/>
  <p:tag name="KSO_WM_UNIT_SHADOW_SCHEMECOLOR_INDEX" val="5"/>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 val="5"/>
  <p:tag name="KSO_WM_UNIT_FILL_TYPE" val="1"/>
  <p:tag name="KSO_WM_UNIT_SHADOW_SCHEMECOLOR_INDEX" val="14"/>
  <p:tag name="KSO_WM_UNIT_TEXT_FILL_FORE_SCHEMECOLOR_INDEX" val="2"/>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 val="14"/>
  <p:tag name="KSO_WM_UNIT_LINE_FILL_TYPE" val="2"/>
  <p:tag name="KSO_WM_UNIT_TEXT_FILL_FORE_SCHEMECOLOR_INDEX" val="14"/>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2_2"/>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2"/>
  <p:tag name="KSO_WM_UNIT_FILL_FORE_SCHEMECOLOR_INDEX" val="6"/>
  <p:tag name="KSO_WM_UNIT_FILL_TYPE" val="1"/>
  <p:tag name="KSO_WM_UNIT_SHADOW_SCHEMECOLOR_INDEX" val="5"/>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2_3"/>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FILL_FORE_SCHEMECOLOR_INDEX" val="6"/>
  <p:tag name="KSO_WM_UNIT_FILL_TYPE" val="1"/>
  <p:tag name="KSO_WM_UNIT_SHADOW_SCHEMECOLOR_INDEX" val="14"/>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2_1"/>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1"/>
  <p:tag name="KSO_WM_UNIT_LINE_FORE_SCHEMECOLOR_INDEX" val="14"/>
  <p:tag name="KSO_WM_UNIT_LINE_FILL_TYPE" val="2"/>
  <p:tag name="KSO_WM_UNIT_TEXT_FILL_FORE_SCHEMECOLOR_INDEX" val="14"/>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3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3_1"/>
  <p:tag name="KSO_WM_UNIT_FILL_FORE_SCHEMECOLOR_INDEX" val="7"/>
  <p:tag name="KSO_WM_UNIT_FILL_TYPE" val="1"/>
  <p:tag name="KSO_WM_UNIT_SHADOW_SCHEMECOLOR_INDEX" val="5"/>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3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FILL_FORE_SCHEMECOLOR_INDEX" val="7"/>
  <p:tag name="KSO_WM_UNIT_FILL_TYPE" val="1"/>
  <p:tag name="KSO_WM_UNIT_SHADOW_SCHEMECOLOR_INDEX" val="14"/>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81194_5*n_h_a*1_1_1"/>
  <p:tag name="KSO_WM_TEMPLATE_CATEGORY" val="diagram"/>
  <p:tag name="KSO_WM_TEMPLATE_INDEX" val="2018119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3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3_3"/>
  <p:tag name="KSO_WM_UNIT_LINE_FORE_SCHEMECOLOR_INDEX" val="14"/>
  <p:tag name="KSO_WM_UNIT_LINE_FILL_TYPE" val="2"/>
  <p:tag name="KSO_WM_UNIT_TEXT_FILL_FORE_SCHEMECOLOR_INDEX" val="14"/>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4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4_1"/>
  <p:tag name="KSO_WM_UNIT_FILL_FORE_SCHEMECOLOR_INDEX" val="8"/>
  <p:tag name="KSO_WM_UNIT_FILL_TYPE" val="1"/>
  <p:tag name="KSO_WM_UNIT_SHADOW_SCHEMECOLOR_INDEX" val="5"/>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4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FILL_FORE_SCHEMECOLOR_INDEX" val="8"/>
  <p:tag name="KSO_WM_UNIT_FILL_TYPE" val="1"/>
  <p:tag name="KSO_WM_UNIT_SHADOW_SCHEMECOLOR_INDEX" val="14"/>
  <p:tag name="KSO_WM_UNIT_TEXT_FILL_FORE_SCHEMECOLOR_INDEX" val="2"/>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4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4_3"/>
  <p:tag name="KSO_WM_UNIT_LINE_FORE_SCHEMECOLOR_INDEX" val="14"/>
  <p:tag name="KSO_WM_UNIT_LINE_FILL_TYPE" val="2"/>
  <p:tag name="KSO_WM_UNIT_TEXT_FILL_FORE_SCHEMECOLOR_INDEX" val="14"/>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5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5_1"/>
  <p:tag name="KSO_WM_UNIT_FILL_FORE_SCHEMECOLOR_INDEX" val="9"/>
  <p:tag name="KSO_WM_UNIT_FILL_TYPE" val="1"/>
  <p:tag name="KSO_WM_UNIT_SHADOW_SCHEMECOLOR_INDEX" val="5"/>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5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FILL_FORE_SCHEMECOLOR_INDEX" val="9"/>
  <p:tag name="KSO_WM_UNIT_FILL_TYPE" val="1"/>
  <p:tag name="KSO_WM_UNIT_SHADOW_SCHEMECOLOR_INDEX" val="14"/>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5*l_h_i*1_5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5_3"/>
  <p:tag name="KSO_WM_UNIT_LINE_FORE_SCHEMECOLOR_INDEX" val="14"/>
  <p:tag name="KSO_WM_UNIT_LINE_FILL_TYPE" val="2"/>
  <p:tag name="KSO_WM_UNIT_TEXT_FILL_FORE_SCHEMECOLOR_INDEX" val="14"/>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5*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5*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5*l_h_f*1_3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181194_5*n_h_i*1_1_4"/>
  <p:tag name="KSO_WM_TEMPLATE_CATEGORY" val="diagram"/>
  <p:tag name="KSO_WM_TEMPLATE_INDEX" val="20181194"/>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5*l_h_f*1_5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5_1"/>
  <p:tag name="KSO_WM_UNIT_PRESET_TEXT" val="单击此处添加文本具体内容"/>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5*l_h_f*1_4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单击此处添加文本具体内容"/>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160404_3*l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404_3*l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404_3*l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404_3*l_h_f*1_2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6"/>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160404_3*l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404_3*l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160404_3*l_h_f*1_3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7"/>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160404_3*l_h_i*1_4_1"/>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1194_5*n_h_h_i*1_2_1_2"/>
  <p:tag name="KSO_WM_TEMPLATE_CATEGORY" val="diagram"/>
  <p:tag name="KSO_WM_TEMPLATE_INDEX" val="20181194"/>
  <p:tag name="KSO_WM_UNIT_LAYERLEVEL" val="1_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5"/>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160404_3*l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160404_3*l_h_f*1_4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8"/>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404_3*l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404_3*l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404_3*l_h_f*1_1_1"/>
  <p:tag name="KSO_WM_TEMPLATE_CATEGORY" val="diagram"/>
  <p:tag name="KSO_WM_TEMPLATE_INDEX" val="160404"/>
  <p:tag name="KSO_WM_UNIT_LAYERLEVEL" val="1_1_1"/>
  <p:tag name="KSO_WM_TAG_VERSION" val="1.0"/>
  <p:tag name="KSO_WM_BEAUTIFY_FLAG" val="#wm#"/>
  <p:tag name="KSO_WM_UNIT_PRESET_TEXT" val="单击此处添加文本具体内容，简明扼要的阐述您的观点。"/>
  <p:tag name="KSO_WM_UNIT_TEXT_FILL_FORE_SCHEMECOLOR_INDEX" val="5"/>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1"/>
  <p:tag name="KSO_WM_UNIT_ID" val="diagram20171623_5*q_h_i*1_1_1"/>
  <p:tag name="KSO_WM_UNIT_LAYERLEVEL" val="1_1_1"/>
  <p:tag name="KSO_WM_DIAGRAM_GROUP_CODE" val="q1-1"/>
  <p:tag name="KSO_WM_UNIT_LINE_FORE_SCHEMECOLOR_INDEX" val="14"/>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2"/>
  <p:tag name="KSO_WM_UNIT_ID" val="diagram20171623_5*q_h_i*1_1_2"/>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1_1"/>
  <p:tag name="KSO_WM_UNIT_CLEAR" val="1"/>
  <p:tag name="KSO_WM_UNIT_LAYERLEVEL" val="1_1_1"/>
  <p:tag name="KSO_WM_UNIT_VALUE" val="60"/>
  <p:tag name="KSO_WM_UNIT_HIGHLIGHT" val="0"/>
  <p:tag name="KSO_WM_UNIT_COMPATIBLE" val="0"/>
  <p:tag name="KSO_WM_DIAGRAM_GROUP_CODE" val="q1-1"/>
  <p:tag name="KSO_WM_UNIT_ID" val="diagram20171623_5*q_h_f*1_1_1"/>
  <p:tag name="KSO_WM_UNIT_PRESET_TEXT" val="Lorem ipsum dolor sit amet, consectetur adipisicing elit."/>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3"/>
  <p:tag name="KSO_WM_UNIT_ID" val="diagram20171623_5*q_h_i*1_1_3"/>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1"/>
  <p:tag name="KSO_WM_UNIT_ID" val="diagram20171623_5*q_h_i*1_2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VALUE" val="63*64"/>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3"/>
  <p:tag name="KSO_WM_UNIT_ID" val="diagram20181194_5*n_h_h_x*1_2_1_3"/>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2"/>
  <p:tag name="KSO_WM_UNIT_ID" val="diagram20171623_5*q_h_i*1_2_2"/>
  <p:tag name="KSO_WM_UNIT_LAYERLEVEL" val="1_1_1"/>
  <p:tag name="KSO_WM_DIAGRAM_GROUP_CODE" val="q1-1"/>
  <p:tag name="KSO_WM_UNIT_LINE_FORE_SCHEMECOLOR_INDEX" val="14"/>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3"/>
  <p:tag name="KSO_WM_UNIT_ID" val="diagram20171623_5*q_h_i*1_2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2_1"/>
  <p:tag name="KSO_WM_UNIT_CLEAR" val="1"/>
  <p:tag name="KSO_WM_UNIT_LAYERLEVEL" val="1_1_1"/>
  <p:tag name="KSO_WM_UNIT_VALUE" val="60"/>
  <p:tag name="KSO_WM_UNIT_HIGHLIGHT" val="0"/>
  <p:tag name="KSO_WM_UNIT_COMPATIBLE" val="0"/>
  <p:tag name="KSO_WM_DIAGRAM_GROUP_CODE" val="q1-1"/>
  <p:tag name="KSO_WM_UNIT_ID" val="diagram20171623_5*q_h_f*1_2_1"/>
  <p:tag name="KSO_WM_UNIT_PRESET_TEXT" val="Lorem ipsum dolor sit amet, consectetur adipisicing elit."/>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1"/>
  <p:tag name="KSO_WM_UNIT_ID" val="diagram20171623_5*q_h_i*1_3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2"/>
  <p:tag name="KSO_WM_UNIT_ID" val="diagram20171623_5*q_h_i*1_3_2"/>
  <p:tag name="KSO_WM_UNIT_LAYERLEVEL" val="1_1_1"/>
  <p:tag name="KSO_WM_DIAGRAM_GROUP_CODE" val="q1-1"/>
  <p:tag name="KSO_WM_UNIT_LINE_FORE_SCHEMECOLOR_INDEX" val="14"/>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3"/>
  <p:tag name="KSO_WM_UNIT_ID" val="diagram20171623_5*q_h_i*1_3_3"/>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3_1"/>
  <p:tag name="KSO_WM_UNIT_CLEAR" val="1"/>
  <p:tag name="KSO_WM_UNIT_LAYERLEVEL" val="1_1_1"/>
  <p:tag name="KSO_WM_UNIT_VALUE" val="60"/>
  <p:tag name="KSO_WM_UNIT_HIGHLIGHT" val="0"/>
  <p:tag name="KSO_WM_UNIT_COMPATIBLE" val="0"/>
  <p:tag name="KSO_WM_DIAGRAM_GROUP_CODE" val="q1-1"/>
  <p:tag name="KSO_WM_UNIT_ID" val="diagram20171623_5*q_h_f*1_3_1"/>
  <p:tag name="KSO_WM_UNIT_PRESET_TEXT" val="Lorem ipsum dolor sit amet, consectetur adipisicing elit."/>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1"/>
  <p:tag name="KSO_WM_UNIT_ID" val="diagram20171623_5*q_h_i*1_6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2"/>
  <p:tag name="KSO_WM_UNIT_ID" val="diagram20171623_5*q_h_i*1_6_2"/>
  <p:tag name="KSO_WM_UNIT_LAYERLEVEL" val="1_1_1"/>
  <p:tag name="KSO_WM_DIAGRAM_GROUP_CODE" val="q1-1"/>
  <p:tag name="KSO_WM_UNIT_LINE_FORE_SCHEMECOLOR_INDEX" val="14"/>
  <p:tag name="KSO_WM_UNIT_LINE_FILL_TYPE" val="2"/>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3"/>
  <p:tag name="KSO_WM_UNIT_ID" val="diagram20171623_5*q_h_i*1_6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181194_5*n_h_h_f*1_2_1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6_1"/>
  <p:tag name="KSO_WM_UNIT_CLEAR" val="1"/>
  <p:tag name="KSO_WM_UNIT_LAYERLEVEL" val="1_1_1"/>
  <p:tag name="KSO_WM_UNIT_VALUE" val="56"/>
  <p:tag name="KSO_WM_UNIT_HIGHLIGHT" val="0"/>
  <p:tag name="KSO_WM_UNIT_COMPATIBLE" val="0"/>
  <p:tag name="KSO_WM_DIAGRAM_GROUP_CODE" val="q1-1"/>
  <p:tag name="KSO_WM_UNIT_ID" val="diagram20171623_5*q_h_f*1_6_1"/>
  <p:tag name="KSO_WM_UNIT_PRESET_TEXT" val="Lorem ipsum dolor sit amet, consectetur adipisicing elit."/>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1"/>
  <p:tag name="KSO_WM_UNIT_ID" val="diagram20171623_5*q_h_i*1_5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2"/>
  <p:tag name="KSO_WM_UNIT_ID" val="diagram20171623_5*q_h_i*1_5_2"/>
  <p:tag name="KSO_WM_UNIT_LAYERLEVEL" val="1_1_1"/>
  <p:tag name="KSO_WM_DIAGRAM_GROUP_CODE" val="q1-1"/>
  <p:tag name="KSO_WM_UNIT_LINE_FORE_SCHEMECOLOR_INDEX" val="14"/>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3"/>
  <p:tag name="KSO_WM_UNIT_ID" val="diagram20171623_5*q_h_i*1_5_3"/>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5_1"/>
  <p:tag name="KSO_WM_UNIT_CLEAR" val="1"/>
  <p:tag name="KSO_WM_UNIT_LAYERLEVEL" val="1_1_1"/>
  <p:tag name="KSO_WM_UNIT_VALUE" val="56"/>
  <p:tag name="KSO_WM_UNIT_HIGHLIGHT" val="0"/>
  <p:tag name="KSO_WM_UNIT_COMPATIBLE" val="0"/>
  <p:tag name="KSO_WM_DIAGRAM_GROUP_CODE" val="q1-1"/>
  <p:tag name="KSO_WM_UNIT_ID" val="diagram20171623_5*q_h_f*1_5_1"/>
  <p:tag name="KSO_WM_UNIT_PRESET_TEXT" val="Lorem ipsum dolor sit amet, consectetur adipisicing elit."/>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1"/>
  <p:tag name="KSO_WM_UNIT_ID" val="diagram20171623_5*q_h_i*1_4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2"/>
  <p:tag name="KSO_WM_UNIT_ID" val="diagram20171623_5*q_h_i*1_4_2"/>
  <p:tag name="KSO_WM_UNIT_LAYERLEVEL" val="1_1_1"/>
  <p:tag name="KSO_WM_DIAGRAM_GROUP_CODE" val="q1-1"/>
  <p:tag name="KSO_WM_UNIT_LINE_FORE_SCHEMECOLOR_INDEX" val="14"/>
  <p:tag name="KSO_WM_UNIT_LINE_FILL_TYPE" val="2"/>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3"/>
  <p:tag name="KSO_WM_UNIT_ID" val="diagram20171623_5*q_h_i*1_4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4_1"/>
  <p:tag name="KSO_WM_UNIT_CLEAR" val="1"/>
  <p:tag name="KSO_WM_UNIT_LAYERLEVEL" val="1_1_1"/>
  <p:tag name="KSO_WM_UNIT_VALUE" val="56"/>
  <p:tag name="KSO_WM_UNIT_HIGHLIGHT" val="0"/>
  <p:tag name="KSO_WM_UNIT_COMPATIBLE" val="0"/>
  <p:tag name="KSO_WM_DIAGRAM_GROUP_CODE" val="q1-1"/>
  <p:tag name="KSO_WM_UNIT_ID" val="diagram20171623_5*q_h_f*1_4_1"/>
  <p:tag name="KSO_WM_UNIT_PRESET_TEXT" val="Lorem ipsum dolor sit amet, consectetur adipisicing elit."/>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REFSHAPE" val="782568724"/>
  <p:tag name="KSO_WM_UNIT_PLACING_PICTURE_USER_VIEWPORT" val="{&quot;height&quot;:3405,&quot;width&quot;:1173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181194_5*n_h_h_i*1_2_2_2"/>
  <p:tag name="KSO_WM_TEMPLATE_CATEGORY" val="diagram"/>
  <p:tag name="KSO_WM_TEMPLATE_INDEX" val="20181194"/>
  <p:tag name="KSO_WM_UNIT_LAYERLEVEL" val="1_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15"/>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REFSHAPE" val="782555748"/>
  <p:tag name="KSO_WM_UNIT_PLACING_PICTURE_USER_VIEWPORT" val="{&quot;height&quot;:7290,&quot;width&quot;:11550}"/>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
  <p:tag name="KSO_WM_UNIT_ID" val="diagram160148_1*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2"/>
  <p:tag name="KSO_WM_UNIT_ID" val="diagram160148_1*m_i*1_2"/>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3"/>
  <p:tag name="KSO_WM_UNIT_ID" val="diagram160148_1*m_i*1_3"/>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4"/>
  <p:tag name="KSO_WM_UNIT_ID" val="diagram160148_1*m_i*1_4"/>
  <p:tag name="KSO_WM_UNIT_CLEAR" val="1"/>
  <p:tag name="KSO_WM_UNIT_LAYERLEVEL" val="1_1"/>
  <p:tag name="KSO_WM_DIAGRAM_GROUP_CODE" val="m1-1"/>
  <p:tag name="KSO_WM_UNIT_TEXT_FILL_FORE_SCHEMECOLOR_INDEX" val="5"/>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5"/>
  <p:tag name="KSO_WM_UNIT_ID" val="diagram160148_1*m_i*1_5"/>
  <p:tag name="KSO_WM_UNIT_CLEAR" val="1"/>
  <p:tag name="KSO_WM_UNIT_LAYERLEVEL" val="1_1"/>
  <p:tag name="KSO_WM_DIAGRAM_GROUP_CODE" val="m1-1"/>
  <p:tag name="KSO_WM_UNIT_FILL_FORE_SCHEMECOLOR_INDEX" val="7"/>
  <p:tag name="KSO_WM_UNIT_FILL_TYPE" val="1"/>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6"/>
  <p:tag name="KSO_WM_UNIT_ID" val="diagram160148_1*m_i*1_6"/>
  <p:tag name="KSO_WM_UNIT_CLEAR" val="1"/>
  <p:tag name="KSO_WM_UNIT_LAYERLEVEL" val="1_1"/>
  <p:tag name="KSO_WM_DIAGRAM_GROUP_CODE" val="m1-1"/>
  <p:tag name="KSO_WM_UNIT_FILL_FORE_SCHEMECOLOR_INDEX" val="7"/>
  <p:tag name="KSO_WM_UNIT_FILL_TYPE" val="1"/>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7"/>
  <p:tag name="KSO_WM_UNIT_ID" val="diagram160148_1*m_i*1_7"/>
  <p:tag name="KSO_WM_UNIT_CLEAR" val="1"/>
  <p:tag name="KSO_WM_UNIT_LAYERLEVEL" val="1_1"/>
  <p:tag name="KSO_WM_DIAGRAM_GROUP_CODE" val="m1-1"/>
  <p:tag name="KSO_WM_UNIT_FILL_FORE_SCHEMECOLOR_INDEX" val="8"/>
  <p:tag name="KSO_WM_UNIT_FILL_TYPE" val="1"/>
  <p:tag name="KSO_WM_UNIT_TEXT_FILL_FORE_SCHEMECOLOR_INDEX" val="13"/>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8"/>
  <p:tag name="KSO_WM_UNIT_ID" val="diagram160148_1*m_i*1_8"/>
  <p:tag name="KSO_WM_UNIT_CLEAR" val="1"/>
  <p:tag name="KSO_WM_UNIT_LAYERLEVEL" val="1_1"/>
  <p:tag name="KSO_WM_DIAGRAM_GROUP_CODE" val="m1-1"/>
  <p:tag name="KSO_WM_UNIT_FILL_FORE_SCHEMECOLOR_INDEX" val="9"/>
  <p:tag name="KSO_WM_UNIT_FILL_TYPE" val="1"/>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9"/>
  <p:tag name="KSO_WM_UNIT_ID" val="diagram160148_1*m_i*1_9"/>
  <p:tag name="KSO_WM_UNIT_CLEAR" val="1"/>
  <p:tag name="KSO_WM_UNIT_LAYERLEVEL" val="1_1"/>
  <p:tag name="KSO_WM_DIAGRAM_GROUP_CODE" val="m1-1"/>
  <p:tag name="KSO_WM_UNIT_FILL_FORE_SCHEMECOLOR_INDEX" val="9"/>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81194_5*n_h_h_f*1_2_2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0"/>
  <p:tag name="KSO_WM_UNIT_ID" val="diagram160148_1*m_i*1_10"/>
  <p:tag name="KSO_WM_UNIT_CLEAR" val="1"/>
  <p:tag name="KSO_WM_UNIT_LAYERLEVEL" val="1_1"/>
  <p:tag name="KSO_WM_DIAGRAM_GROUP_CODE" val="m1-1"/>
  <p:tag name="KSO_WM_UNIT_FILL_FORE_SCHEMECOLOR_INDEX" val="10"/>
  <p:tag name="KSO_WM_UNIT_FILL_TYPE" val="1"/>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1"/>
  <p:tag name="KSO_WM_UNIT_ID" val="diagram160148_1*m_i*1_11"/>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2"/>
  <p:tag name="KSO_WM_UNIT_ID" val="diagram160148_1*m_i*1_12"/>
  <p:tag name="KSO_WM_UNIT_CLEAR" val="1"/>
  <p:tag name="KSO_WM_UNIT_LAYERLEVEL" val="1_1"/>
  <p:tag name="KSO_WM_DIAGRAM_GROUP_CODE" val="m1-1"/>
  <p:tag name="KSO_WM_UNIT_TEXT_FILL_FORE_SCHEMECOLOR_INDEX" val="6"/>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3"/>
  <p:tag name="KSO_WM_UNIT_ID" val="diagram160148_1*m_i*1_13"/>
  <p:tag name="KSO_WM_UNIT_CLEAR" val="1"/>
  <p:tag name="KSO_WM_UNIT_LAYERLEVEL" val="1_1"/>
  <p:tag name="KSO_WM_DIAGRAM_GROUP_CODE" val="m1-1"/>
  <p:tag name="KSO_WM_UNIT_TEXT_FILL_FORE_SCHEMECOLOR_INDEX" val="7"/>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4"/>
  <p:tag name="KSO_WM_UNIT_ID" val="diagram160148_1*m_i*1_14"/>
  <p:tag name="KSO_WM_UNIT_CLEAR" val="1"/>
  <p:tag name="KSO_WM_UNIT_LAYERLEVEL" val="1_1"/>
  <p:tag name="KSO_WM_DIAGRAM_GROUP_CODE" val="m1-1"/>
  <p:tag name="KSO_WM_UNIT_FILL_FORE_SCHEMECOLOR_INDEX" val="8"/>
  <p:tag name="KSO_WM_UNIT_FILL_TYPE" val="1"/>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5"/>
  <p:tag name="KSO_WM_UNIT_ID" val="diagram160148_1*m_i*1_15"/>
  <p:tag name="KSO_WM_UNIT_CLEAR" val="1"/>
  <p:tag name="KSO_WM_UNIT_LAYERLEVEL" val="1_1"/>
  <p:tag name="KSO_WM_DIAGRAM_GROUP_CODE" val="m1-1"/>
  <p:tag name="KSO_WM_UNIT_TEXT_FILL_FORE_SCHEMECOLOR_INDEX" val="8"/>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6"/>
  <p:tag name="KSO_WM_UNIT_ID" val="diagram160148_1*m_i*1_16"/>
  <p:tag name="KSO_WM_UNIT_CLEAR" val="1"/>
  <p:tag name="KSO_WM_UNIT_LAYERLEVEL" val="1_1"/>
  <p:tag name="KSO_WM_DIAGRAM_GROUP_CODE" val="m1-1"/>
  <p:tag name="KSO_WM_UNIT_TEXT_FILL_FORE_SCHEMECOLOR_INDEX" val="9"/>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7"/>
  <p:tag name="KSO_WM_UNIT_ID" val="diagram160148_1*m_i*1_17"/>
  <p:tag name="KSO_WM_UNIT_CLEAR" val="1"/>
  <p:tag name="KSO_WM_UNIT_LAYERLEVEL" val="1_1"/>
  <p:tag name="KSO_WM_DIAGRAM_GROUP_CODE" val="m1-1"/>
  <p:tag name="KSO_WM_UNIT_FILL_FORE_SCHEMECOLOR_INDEX" val="10"/>
  <p:tag name="KSO_WM_UNIT_FILL_TYPE" val="1"/>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8"/>
  <p:tag name="KSO_WM_UNIT_ID" val="diagram160148_1*m_i*1_18"/>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i"/>
  <p:tag name="KSO_WM_UNIT_INDEX" val="1_19"/>
  <p:tag name="KSO_WM_UNIT_ID" val="diagram160148_1*m_i*1_19"/>
  <p:tag name="KSO_WM_UNIT_CLEAR" val="1"/>
  <p:tag name="KSO_WM_UNIT_LAYERLEVEL" val="1_1"/>
  <p:tag name="KSO_WM_DIAGRAM_GROUP_CODE" val="m1-1"/>
  <p:tag name="KSO_WM_UNIT_TEXT_FILL_FORE_SCHEMECOLOR_INDEX" val="10"/>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81194_5*n_h_h_i*1_2_3_1"/>
  <p:tag name="KSO_WM_TEMPLATE_CATEGORY" val="diagram"/>
  <p:tag name="KSO_WM_TEMPLATE_INDEX" val="20181194"/>
  <p:tag name="KSO_WM_UNIT_LAYERLEVEL" val="1_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15"/>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1_1"/>
  <p:tag name="KSO_WM_UNIT_ID" val="diagram160148_1*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3_1"/>
  <p:tag name="KSO_WM_UNIT_ID" val="diagram160148_1*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5_1"/>
  <p:tag name="KSO_WM_UNIT_ID" val="diagram160148_1*m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2_1"/>
  <p:tag name="KSO_WM_UNIT_ID" val="diagram160148_1*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4_1"/>
  <p:tag name="KSO_WM_UNIT_ID" val="diagram160148_1*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48"/>
  <p:tag name="KSO_WM_UNIT_TYPE" val="m_h_f"/>
  <p:tag name="KSO_WM_UNIT_INDEX" val="1_6_1"/>
  <p:tag name="KSO_WM_UNIT_ID" val="diagram160148_1*m_h_f*1_6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870_3*l_h_i*1_2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870_3*l_h_i*1_2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8870_3*l_h_i*1_2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VALUE" val="473*473"/>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198870_3*l_h_d*1_2_1"/>
  <p:tag name="KSO_WM_TEMPLATE_CATEGORY" val="diagram"/>
  <p:tag name="KSO_WM_TEMPLATE_INDEX" val="20198870"/>
  <p:tag name="KSO_WM_UNIT_SUPPORT_UNIT_TYPE" val="[]"/>
  <p:tag name="KSO_WM_UNIT_LAYERLEVEL" val="1_1_1"/>
  <p:tag name="KSO_WM_TAG_VERSION" val="1.0"/>
  <p:tag name="KSO_WM_BEAUTIFY_FLAG" val="#wm#"/>
  <p:tag name="KSO_WM_UNIT_DIAGRAM_MODELTYPE" val="stripeEnum"/>
</p:tagLst>
</file>

<file path=ppt/tags/tag19.xml><?xml version="1.0" encoding="utf-8"?>
<p:tagLst xmlns:a="http://schemas.openxmlformats.org/drawingml/2006/main" xmlns:r="http://schemas.openxmlformats.org/officeDocument/2006/relationships" xmlns:p="http://schemas.openxmlformats.org/presentationml/2006/main">
  <p:tag name="KSO_WM_UNIT_VALUE" val="69*58"/>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3"/>
  <p:tag name="KSO_WM_UNIT_ID" val="diagram20181194_5*n_h_h_x*1_2_3_3"/>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0_3*l_h_f*1_2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870_3*l_h_a*1_2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98870_3*l_h_i*1_2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870_3*l_h_i*1_1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870_3*l_h_i*1_1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VALUE" val="473*473"/>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198870_3*l_h_d*1_1_1"/>
  <p:tag name="KSO_WM_TEMPLATE_CATEGORY" val="diagram"/>
  <p:tag name="KSO_WM_TEMPLATE_INDEX" val="20198870"/>
  <p:tag name="KSO_WM_UNIT_SUPPORT_UNIT_TYPE" val="[&quot;all&quot;]"/>
  <p:tag name="KSO_WM_UNIT_LAYERLEVEL" val="1_1_1"/>
  <p:tag name="KSO_WM_TAG_VERSION" val="1.0"/>
  <p:tag name="KSO_WM_BEAUTIFY_FLAG" val="#wm#"/>
  <p:tag name="KSO_WM_UNIT_DIAGRAM_MODELTYPE" val="stripeEnu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870_3*l_h_i*1_1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98870_3*l_h_i*1_1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0_3*l_h_f*1_1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870_3*l_h_a*1_1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181194_5*n_h_h_f*1_2_3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870_3*l_h_i*1_3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8870_3*l_h_i*1_3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98870_3*l_h_i*1_3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0_3*l_h_f*1_3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8870_3*l_h_a*1_3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870_3*l_h_i*1_3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VALUE" val="473*47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198870_3*l_h_d*1_3_1"/>
  <p:tag name="KSO_WM_TEMPLATE_CATEGORY" val="diagram"/>
  <p:tag name="KSO_WM_TEMPLATE_INDEX" val="20198870"/>
  <p:tag name="KSO_WM_UNIT_SUPPORT_UNIT_TYPE" val="[]"/>
  <p:tag name="KSO_WM_UNIT_LAYERLEVEL" val="1_1_1"/>
  <p:tag name="KSO_WM_TAG_VERSION" val="1.0"/>
  <p:tag name="KSO_WM_BEAUTIFY_FLAG" val="#wm#"/>
  <p:tag name="KSO_WM_UNIT_DIAGRAM_MODELTYPE" val="stripeEnu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8870_3*l_h_i*1_4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870_3*l_h_i*1_4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8870_3*l_h_i*1_4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181194_5*n_h_h_i*1_2_4_2"/>
  <p:tag name="KSO_WM_TEMPLATE_CATEGORY" val="diagram"/>
  <p:tag name="KSO_WM_TEMPLATE_INDEX" val="20181194"/>
  <p:tag name="KSO_WM_UNIT_LAYERLEVEL" val="1_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TEXT_FILL_FORE_SCHEMECOLOR_INDEX" val="15"/>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8870_3*l_h_f*1_4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8870_3*l_h_a*1_4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198870_3*l_h_i*1_4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VALUE" val="476*469"/>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198870_3*l_h_d*1_4_1"/>
  <p:tag name="KSO_WM_TEMPLATE_CATEGORY" val="diagram"/>
  <p:tag name="KSO_WM_TEMPLATE_INDEX" val="20198870"/>
  <p:tag name="KSO_WM_UNIT_SUPPORT_UNIT_TYPE" val="[]"/>
  <p:tag name="KSO_WM_UNIT_LAYERLEVEL" val="1_1_1"/>
  <p:tag name="KSO_WM_TAG_VERSION" val="1.0"/>
  <p:tag name="KSO_WM_BEAUTIFY_FLAG" val="#wm#"/>
  <p:tag name="KSO_WM_UNIT_DIAGRAM_MODELTYPE" val="stripeEnu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3434_1*l_i*1_1"/>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2"/>
  <p:tag name="KSO_WM_UNIT_ID" val="diagram20203434_1*l_i*1_12"/>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3434_1*l_h_i*1_1_2"/>
  <p:tag name="KSO_WM_TEMPLATE_CATEGORY" val="diagram"/>
  <p:tag name="KSO_WM_TEMPLATE_INDEX" val="20203434"/>
  <p:tag name="KSO_WM_UNIT_LAYERLEVEL" val="1_1_1"/>
  <p:tag name="KSO_WM_TAG_VERSION" val="1.0"/>
  <p:tag name="KSO_WM_BEAUTIFY_FLAG" val="#wm#"/>
  <p:tag name="KSO_WM_UNIT_FILL_FORE_SCHEMECOLOR_INDEX" val="6"/>
  <p:tag name="KSO_WM_UNI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03434_1*l_h_i*1_4_2"/>
  <p:tag name="KSO_WM_TEMPLATE_CATEGORY" val="diagram"/>
  <p:tag name="KSO_WM_TEMPLATE_INDEX" val="20203434"/>
  <p:tag name="KSO_WM_UNIT_LAYERLEVEL" val="1_1_1"/>
  <p:tag name="KSO_WM_TAG_VERSION" val="1.0"/>
  <p:tag name="KSO_WM_BEAUTIFY_FLAG" val="#wm#"/>
  <p:tag name="KSO_WM_UNIT_FILL_FORE_SCHEMECOLOR_INDEX" val="10"/>
  <p:tag name="KSO_WM_UNI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3434_1*l_h_i*1_2_2"/>
  <p:tag name="KSO_WM_TEMPLATE_CATEGORY" val="diagram"/>
  <p:tag name="KSO_WM_TEMPLATE_INDEX" val="20203434"/>
  <p:tag name="KSO_WM_UNIT_LAYERLEVEL" val="1_1_1"/>
  <p:tag name="KSO_WM_TAG_VERSION" val="1.0"/>
  <p:tag name="KSO_WM_BEAUTIFY_FLAG" val="#wm#"/>
  <p:tag name="KSO_WM_UNIT_FILL_FORE_SCHEMECOLOR_INDEX" val="9"/>
  <p:tag name="KSO_WM_UNI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3434_1*l_h_i*1_3_2"/>
  <p:tag name="KSO_WM_TEMPLATE_CATEGORY" val="diagram"/>
  <p:tag name="KSO_WM_TEMPLATE_INDEX" val="20203434"/>
  <p:tag name="KSO_WM_UNIT_LAYERLEVEL" val="1_1_1"/>
  <p:tag name="KSO_WM_TAG_VERSION" val="1.0"/>
  <p:tag name="KSO_WM_BEAUTIFY_FLAG" val="#wm#"/>
  <p:tag name="KSO_WM_UNIT_FILL_FORE_SCHEMECOLOR_INDEX" val="5"/>
  <p:tag name="KSO_WM_UNI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VALUE" val="45*6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4_1"/>
  <p:tag name="KSO_WM_UNIT_ID" val="diagram20181194_5*n_h_h_x*1_2_4_1"/>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5"/>
  <p:tag name="KSO_WM_UNIT_ID" val="diagram20203434_1*l_i*1_15"/>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6"/>
  <p:tag name="KSO_WM_UNIT_ID" val="diagram20203434_1*l_i*1_16"/>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7"/>
  <p:tag name="KSO_WM_UNIT_ID" val="diagram20203434_1*l_i*1_17"/>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8"/>
  <p:tag name="KSO_WM_UNIT_ID" val="diagram20203434_1*l_i*1_18"/>
  <p:tag name="KSO_WM_TEMPLATE_CATEGORY" val="diagram"/>
  <p:tag name="KSO_WM_TEMPLATE_INDEX" val="20203434"/>
  <p:tag name="KSO_WM_UNIT_LAYERLEVEL" val="1_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9"/>
  <p:tag name="KSO_WM_UNIT_ID" val="diagram20203434_1*l_i*1_19"/>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0"/>
  <p:tag name="KSO_WM_UNIT_ID" val="diagram20203434_1*l_i*1_20"/>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1"/>
  <p:tag name="KSO_WM_UNIT_ID" val="diagram20203434_1*l_i*1_21"/>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3434_1*l_i*1_2"/>
  <p:tag name="KSO_WM_TEMPLATE_CATEGORY" val="diagram"/>
  <p:tag name="KSO_WM_TEMPLATE_INDEX" val="20203434"/>
  <p:tag name="KSO_WM_UNIT_LAYERLEVEL" val="1_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3434_1*l_i*1_3"/>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03434_1*l_i*1_4"/>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81194_5*n_h_h_f*1_2_4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203434_1*l_i*1_5"/>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203434_1*l_i*1_6"/>
  <p:tag name="KSO_WM_TEMPLATE_CATEGORY" val="diagram"/>
  <p:tag name="KSO_WM_TEMPLATE_INDEX" val="20203434"/>
  <p:tag name="KSO_WM_UNIT_LAYERLEVEL" val="1_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203434_1*l_i*1_7"/>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8"/>
  <p:tag name="KSO_WM_UNIT_ID" val="diagram20203434_1*l_i*1_8"/>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9"/>
  <p:tag name="KSO_WM_UNIT_ID" val="diagram20203434_1*l_i*1_9"/>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0"/>
  <p:tag name="KSO_WM_UNIT_ID" val="diagram20203434_1*l_i*1_10"/>
  <p:tag name="KSO_WM_TEMPLATE_CATEGORY" val="diagram"/>
  <p:tag name="KSO_WM_TEMPLATE_INDEX" val="20203434"/>
  <p:tag name="KSO_WM_UNIT_LAYERLEVEL" val="1_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1"/>
  <p:tag name="KSO_WM_UNIT_ID" val="diagram20203434_1*l_i*1_11"/>
  <p:tag name="KSO_WM_TEMPLATE_CATEGORY" val="diagram"/>
  <p:tag name="KSO_WM_TEMPLATE_INDEX" val="20203434"/>
  <p:tag name="KSO_WM_UNIT_LAYERLEVEL" val="1_1"/>
  <p:tag name="KSO_WM_TAG_VERSION" val="1.0"/>
  <p:tag name="KSO_WM_BEAUTIFY_FLAG" val="#wm#"/>
  <p:tag name="KSO_WM_UNIT_LINE_FORE_SCHEMECOLOR_INDEX" val="14"/>
  <p:tag name="KSO_WM_UNIT_LINE_FILL_TYPE"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3"/>
  <p:tag name="KSO_WM_UNIT_ID" val="diagram20203434_1*l_i*1_13"/>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4"/>
  <p:tag name="KSO_WM_UNIT_ID" val="diagram20203434_1*l_i*1_14"/>
  <p:tag name="KSO_WM_TEMPLATE_CATEGORY" val="diagram"/>
  <p:tag name="KSO_WM_TEMPLATE_INDEX" val="20203434"/>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3434_1*l_h_i*1_3_3"/>
  <p:tag name="KSO_WM_TEMPLATE_CATEGORY" val="diagram"/>
  <p:tag name="KSO_WM_TEMPLATE_INDEX" val="2020343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20181194_5*n_h_h_i*1_2_5_2"/>
  <p:tag name="KSO_WM_TEMPLATE_CATEGORY" val="diagram"/>
  <p:tag name="KSO_WM_TEMPLATE_INDEX" val="20181194"/>
  <p:tag name="KSO_WM_UNIT_LAYERLEVEL" val="1_1_1_1"/>
  <p:tag name="KSO_WM_TAG_VERSION" val="1.0"/>
  <p:tag name="KSO_WM_BEAUTIFY_FLAG" val="#wm#"/>
  <p:tag name="KSO_WM_UNIT_FILL_FORE_SCHEMECOLOR_INDEX" val="9"/>
  <p:tag name="KSO_WM_UNIT_FILL_TYPE" val="1"/>
  <p:tag name="KSO_WM_UNIT_LINE_FORE_SCHEMECOLOR_INDEX" val="9"/>
  <p:tag name="KSO_WM_UNIT_LINE_FILL_TYPE" val="2"/>
  <p:tag name="KSO_WM_UNIT_TEXT_FILL_FORE_SCHEMECOLOR_INDEX" val="15"/>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3434_1*l_h_i*1_1_3"/>
  <p:tag name="KSO_WM_TEMPLATE_CATEGORY" val="diagram"/>
  <p:tag name="KSO_WM_TEMPLATE_INDEX" val="2020343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03434_1*l_h_i*1_4_3"/>
  <p:tag name="KSO_WM_TEMPLATE_CATEGORY" val="diagram"/>
  <p:tag name="KSO_WM_TEMPLATE_INDEX" val="20203434"/>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3434_1*l_h_i*1_2_3"/>
  <p:tag name="KSO_WM_TEMPLATE_CATEGORY" val="diagram"/>
  <p:tag name="KSO_WM_TEMPLATE_INDEX" val="2020343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3434_1*l_h_f*1_3_1"/>
  <p:tag name="KSO_WM_TEMPLATE_CATEGORY" val="diagram"/>
  <p:tag name="KSO_WM_TEMPLATE_INDEX" val="202034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3434_1*l_h_a*1_3_1"/>
  <p:tag name="KSO_WM_TEMPLATE_CATEGORY" val="diagram"/>
  <p:tag name="KSO_WM_TEMPLATE_INDEX" val="20203434"/>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3434_1*l_h_i*1_3_1"/>
  <p:tag name="KSO_WM_TEMPLATE_CATEGORY" val="diagram"/>
  <p:tag name="KSO_WM_TEMPLATE_INDEX" val="20203434"/>
  <p:tag name="KSO_WM_UNIT_LAYERLEVEL" val="1_1_1"/>
  <p:tag name="KSO_WM_TAG_VERSION" val="1.0"/>
  <p:tag name="KSO_WM_BEAUTIFY_FLAG" val="#wm#"/>
  <p:tag name="KSO_WM_UNIT_LINE_FORE_SCHEMECOLOR_INDEX" val="13"/>
  <p:tag name="KSO_WM_UNIT_LINE_FILL_TYPE" val="2"/>
</p:tagLst>
</file>

<file path=ppt/tags/tag246.xml><?xml version="1.0" encoding="utf-8"?>
<p:tagLst xmlns:a="http://schemas.openxmlformats.org/drawingml/2006/main" xmlns:r="http://schemas.openxmlformats.org/officeDocument/2006/relationships" xmlns:p="http://schemas.openxmlformats.org/presentationml/2006/main">
  <p:tag name="KSO_WM_UNIT_VALUE" val="105*125"/>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03434_1*l_h_x*1_3_1"/>
  <p:tag name="KSO_WM_TEMPLATE_CATEGORY" val="diagram"/>
  <p:tag name="KSO_WM_TEMPLATE_INDEX" val="2020343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3434_1*l_h_f*1_4_1"/>
  <p:tag name="KSO_WM_TEMPLATE_CATEGORY" val="diagram"/>
  <p:tag name="KSO_WM_TEMPLATE_INDEX" val="202034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03434_1*l_h_a*1_4_1"/>
  <p:tag name="KSO_WM_TEMPLATE_CATEGORY" val="diagram"/>
  <p:tag name="KSO_WM_TEMPLATE_INDEX" val="20203434"/>
  <p:tag name="KSO_WM_UNIT_LAYERLEVEL" val="1_1_1"/>
  <p:tag name="KSO_WM_TAG_VERSION" val="1.0"/>
  <p:tag name="KSO_WM_BEAUTIFY_FLAG" val="#wm#"/>
  <p:tag name="KSO_WM_UNIT_PRESET_TEXT" val="添加标题"/>
  <p:tag name="KSO_WM_UNIT_TEXT_FILL_FORE_SCHEMECOLOR_INDEX" val="8"/>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3434_1*l_h_i*1_4_1"/>
  <p:tag name="KSO_WM_TEMPLATE_CATEGORY" val="diagram"/>
  <p:tag name="KSO_WM_TEMPLATE_INDEX" val="20203434"/>
  <p:tag name="KSO_WM_UNIT_LAYERLEVEL" val="1_1_1"/>
  <p:tag name="KSO_WM_TAG_VERSION" val="1.0"/>
  <p:tag name="KSO_WM_BEAUTIFY_FLAG" val="#wm#"/>
  <p:tag name="KSO_WM_UNIT_LINE_FORE_SCHEMECOLOR_INDEX" val="13"/>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VALUE" val="46*5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5_3"/>
  <p:tag name="KSO_WM_UNIT_ID" val="diagram20181194_5*n_h_h_x*1_2_5_3"/>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VALUE" val="103*104"/>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03434_1*l_h_x*1_4_1"/>
  <p:tag name="KSO_WM_TEMPLATE_CATEGORY" val="diagram"/>
  <p:tag name="KSO_WM_TEMPLATE_INDEX" val="20203434"/>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3434_1*l_h_f*1_1_1"/>
  <p:tag name="KSO_WM_TEMPLATE_CATEGORY" val="diagram"/>
  <p:tag name="KSO_WM_TEMPLATE_INDEX" val="202034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3434_1*l_h_a*1_1_1"/>
  <p:tag name="KSO_WM_TEMPLATE_CATEGORY" val="diagram"/>
  <p:tag name="KSO_WM_TEMPLATE_INDEX" val="20203434"/>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3434_1*l_h_i*1_1_1"/>
  <p:tag name="KSO_WM_TEMPLATE_CATEGORY" val="diagram"/>
  <p:tag name="KSO_WM_TEMPLATE_INDEX" val="20203434"/>
  <p:tag name="KSO_WM_UNIT_LAYERLEVEL" val="1_1_1"/>
  <p:tag name="KSO_WM_TAG_VERSION" val="1.0"/>
  <p:tag name="KSO_WM_BEAUTIFY_FLAG" val="#wm#"/>
  <p:tag name="KSO_WM_UNIT_LINE_FORE_SCHEMECOLOR_INDEX" val="13"/>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VALUE" val="140*139"/>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03434_1*l_h_x*1_1_1"/>
  <p:tag name="KSO_WM_TEMPLATE_CATEGORY" val="diagram"/>
  <p:tag name="KSO_WM_TEMPLATE_INDEX" val="2020343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3434_1*l_h_f*1_2_1"/>
  <p:tag name="KSO_WM_TEMPLATE_CATEGORY" val="diagram"/>
  <p:tag name="KSO_WM_TEMPLATE_INDEX" val="2020343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3434_1*l_h_a*1_2_1"/>
  <p:tag name="KSO_WM_TEMPLATE_CATEGORY" val="diagram"/>
  <p:tag name="KSO_WM_TEMPLATE_INDEX" val="20203434"/>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3434_1*l_h_i*1_2_1"/>
  <p:tag name="KSO_WM_TEMPLATE_CATEGORY" val="diagram"/>
  <p:tag name="KSO_WM_TEMPLATE_INDEX" val="20203434"/>
  <p:tag name="KSO_WM_UNIT_LAYERLEVEL" val="1_1_1"/>
  <p:tag name="KSO_WM_TAG_VERSION" val="1.0"/>
  <p:tag name="KSO_WM_BEAUTIFY_FLAG" val="#wm#"/>
  <p:tag name="KSO_WM_UNIT_LINE_FORE_SCHEMECOLOR_INDEX" val="13"/>
  <p:tag name="KSO_WM_UNIT_LINE_FILL_TYPE" val="2"/>
</p:tagLst>
</file>

<file path=ppt/tags/tag258.xml><?xml version="1.0" encoding="utf-8"?>
<p:tagLst xmlns:a="http://schemas.openxmlformats.org/drawingml/2006/main" xmlns:r="http://schemas.openxmlformats.org/officeDocument/2006/relationships" xmlns:p="http://schemas.openxmlformats.org/presentationml/2006/main">
  <p:tag name="KSO_WM_UNIT_VALUE" val="127*12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03434_1*l_h_x*1_2_1"/>
  <p:tag name="KSO_WM_TEMPLATE_CATEGORY" val="diagram"/>
  <p:tag name="KSO_WM_TEMPLATE_INDEX" val="2020343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0849_5*l_h_i*1_1_1"/>
  <p:tag name="KSO_WM_TEMPLATE_CATEGORY" val="diagram"/>
  <p:tag name="KSO_WM_TEMPLATE_INDEX" val="20170849"/>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81194_5*n_h_h_f*1_2_5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849_5*l_h_i*1_1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70849_5*l_h_f*1_1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70849_5*l_h_i*1_2_1"/>
  <p:tag name="KSO_WM_TEMPLATE_CATEGORY" val="diagram"/>
  <p:tag name="KSO_WM_TEMPLATE_INDEX" val="20170849"/>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70849_5*l_h_i*1_2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70849_5*l_h_f*1_2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70849_5*l_h_i*1_3_1"/>
  <p:tag name="KSO_WM_TEMPLATE_CATEGORY" val="diagram"/>
  <p:tag name="KSO_WM_TEMPLATE_INDEX" val="20170849"/>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70849_5*l_h_i*1_3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70849_5*l_h_f*1_3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70849_5*l_h_i*1_4_1"/>
  <p:tag name="KSO_WM_TEMPLATE_CATEGORY" val="diagram"/>
  <p:tag name="KSO_WM_TEMPLATE_INDEX" val="20170849"/>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70849_5*l_h_i*1_4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2"/>
  <p:tag name="KSO_WM_UNIT_ID" val="diagram20181194_5*n_h_h_i*1_2_6_2"/>
  <p:tag name="KSO_WM_TEMPLATE_CATEGORY" val="diagram"/>
  <p:tag name="KSO_WM_TEMPLATE_INDEX" val="20181194"/>
  <p:tag name="KSO_WM_UNIT_LAYERLEVEL" val="1_1_1_1"/>
  <p:tag name="KSO_WM_TAG_VERSION" val="1.0"/>
  <p:tag name="KSO_WM_BEAUTIFY_FLAG" val="#wm#"/>
  <p:tag name="KSO_WM_UNIT_FILL_FORE_SCHEMECOLOR_INDEX" val="10"/>
  <p:tag name="KSO_WM_UNIT_FILL_TYPE" val="1"/>
  <p:tag name="KSO_WM_UNIT_LINE_FORE_SCHEMECOLOR_INDEX" val="10"/>
  <p:tag name="KSO_WM_UNIT_LINE_FILL_TYPE" val="2"/>
  <p:tag name="KSO_WM_UNIT_TEXT_FILL_FORE_SCHEMECOLOR_INDEX" val="15"/>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70849_5*l_h_f*1_4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70849_5*l_h_i*1_5_1"/>
  <p:tag name="KSO_WM_TEMPLATE_CATEGORY" val="diagram"/>
  <p:tag name="KSO_WM_TEMPLATE_INDEX" val="20170849"/>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70849_5*l_h_i*1_5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70849_5*l_h_f*1_5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70849_5*l_h_i*1_6_1"/>
  <p:tag name="KSO_WM_TEMPLATE_CATEGORY" val="diagram"/>
  <p:tag name="KSO_WM_TEMPLATE_INDEX" val="20170849"/>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170849_5*l_h_i*1_6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70849_5*l_h_f*1_6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70849_5*l_h_i*1_3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70849_5*l_h_i*1_2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70849_5*l_h_i*1_1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VALUE" val="56*5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6_3"/>
  <p:tag name="KSO_WM_UNIT_ID" val="diagram20181194_5*n_h_h_x*1_2_6_3"/>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70849_5*l_h_i*1_4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170849_5*l_h_i*1_5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170849_5*l_h_i*1_6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70849_5*l_h_f*1_2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REFSHAPE" val="712394172"/>
</p:tagLst>
</file>

<file path=ppt/tags/tag285.xml><?xml version="1.0" encoding="utf-8"?>
<p:tagLst xmlns:a="http://schemas.openxmlformats.org/drawingml/2006/main" xmlns:r="http://schemas.openxmlformats.org/officeDocument/2006/relationships" xmlns:p="http://schemas.openxmlformats.org/presentationml/2006/main">
  <p:tag name="REFSHAPE" val="586602908"/>
  <p:tag name="KSO_WM_UNIT_PLACING_PICTURE_USER_VIEWPORT" val="{&quot;height&quot;:11927,&quot;width&quot;:15840}"/>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87611_5*m_h_i*1_1_1"/>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611_5*m_h_i*1_1_2"/>
  <p:tag name="KSO_WM_TEMPLATE_CATEGORY" val="diagram"/>
  <p:tag name="KSO_WM_TEMPLATE_INDEX" val="201876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2"/>
  <p:tag name="KSO_WM_UNIT_ID" val="diagram20187611_5*m_h_f*1_1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187611_5*m_h_x*1_1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6_1"/>
  <p:tag name="KSO_WM_UNIT_ID" val="diagram20181194_5*n_h_h_f*1_2_6_1"/>
  <p:tag name="KSO_WM_TEMPLATE_CATEGORY" val="diagram"/>
  <p:tag name="KSO_WM_TEMPLATE_INDEX" val="2018119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611_5*m_h_i*1_3_1"/>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611_5*m_h_i*1_3_2"/>
  <p:tag name="KSO_WM_TEMPLATE_CATEGORY" val="diagram"/>
  <p:tag name="KSO_WM_TEMPLATE_INDEX" val="20187611"/>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187611_5*m_h_x*1_3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2"/>
  <p:tag name="KSO_WM_UNIT_ID" val="diagram20187611_5*m_h_f*1_3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7611_5*m_h_i*1_4_1"/>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87611_5*m_h_i*1_4_2"/>
  <p:tag name="KSO_WM_TEMPLATE_CATEGORY" val="diagram"/>
  <p:tag name="KSO_WM_TEMPLATE_INDEX" val="20187611"/>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187611_5*m_h_x*1_4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2"/>
  <p:tag name="KSO_WM_UNIT_ID" val="diagram20187611_5*m_h_f*1_4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187611_5*m_h_i*1_6_1"/>
  <p:tag name="KSO_WM_TEMPLATE_CATEGORY" val="diagram"/>
  <p:tag name="KSO_WM_TEMPLATE_INDEX" val="20187611"/>
  <p:tag name="KSO_WM_UNIT_LAYERLEVEL" val="1_1_1"/>
  <p:tag name="KSO_WM_TAG_VERSION" val="1.0"/>
  <p:tag name="KSO_WM_BEAUTIFY_FLAG" val="#wm#"/>
  <p:tag name="KSO_WM_UNIT_FILL_FORE_SCHEMECOLOR_INDEX" val="10"/>
  <p:tag name="KSO_WM_UNIT_FILL_TYPE" val="1"/>
  <p:tag name="KSO_WM_UNIT_LINE_FORE_SCHEMECOLOR_INDEX" val="14"/>
  <p:tag name="KSO_WM_UNIT_LINE_FILL_TYPE" val="2"/>
  <p:tag name="KSO_WM_UNIT_TEXT_FILL_FORE_SCHEMECOLOR_INDEX" val="2"/>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187611_5*m_h_i*1_5_1"/>
  <p:tag name="KSO_WM_TEMPLATE_CATEGORY" val="diagram"/>
  <p:tag name="KSO_WM_TEMPLATE_INDEX" val="20187611"/>
  <p:tag name="KSO_WM_UNIT_LAYERLEVEL" val="1_1_1"/>
  <p:tag name="KSO_WM_TAG_VERSION" val="1.0"/>
  <p:tag name="KSO_WM_BEAUTIFY_FLAG" val="#wm#"/>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181194_5*n_h_i*1_2_1"/>
  <p:tag name="KSO_WM_TEMPLATE_CATEGORY" val="diagram"/>
  <p:tag name="KSO_WM_TEMPLATE_INDEX" val="20181194"/>
  <p:tag name="KSO_WM_UNIT_LAYERLEVEL" val="1_1_1"/>
  <p:tag name="KSO_WM_TAG_VERSION" val="1.0"/>
  <p:tag name="KSO_WM_BEAUTIFY_FLAG" val="#wm#"/>
  <p:tag name="KSO_WM_UNIT_LINE_FORE_SCHEMECOLOR_INDEX" val="5"/>
  <p:tag name="KSO_WM_UNIT_LINE_FILL_TYPE" val="2"/>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87611_5*m_h_i*1_4_3"/>
  <p:tag name="KSO_WM_TEMPLATE_CATEGORY" val="diagram"/>
  <p:tag name="KSO_WM_TEMPLATE_INDEX" val="20187611"/>
  <p:tag name="KSO_WM_UNIT_LAYERLEVEL" val="1_1_1"/>
  <p:tag name="KSO_WM_TAG_VERSION" val="1.0"/>
  <p:tag name="KSO_WM_BEAUTIFY_FLAG" val="#wm#"/>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87611_5*m_h_i*1_3_3"/>
  <p:tag name="KSO_WM_TEMPLATE_CATEGORY" val="diagram"/>
  <p:tag name="KSO_WM_TEMPLATE_INDEX" val="20187611"/>
  <p:tag name="KSO_WM_UNIT_LAYERLEVEL" val="1_1_1"/>
  <p:tag name="KSO_WM_TAG_VERSION" val="1.0"/>
  <p:tag name="KSO_WM_BEAUTIFY_FLAG" val="#wm#"/>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611_5*m_h_i*1_2_1"/>
  <p:tag name="KSO_WM_TEMPLATE_CATEGORY" val="diagram"/>
  <p:tag name="KSO_WM_TEMPLATE_INDEX" val="20187611"/>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87611_5*m_h_i*1_1_3"/>
  <p:tag name="KSO_WM_TEMPLATE_CATEGORY" val="diagram"/>
  <p:tag name="KSO_WM_TEMPLATE_INDEX" val="20187611"/>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611_5*m_h_i*1_2_2"/>
  <p:tag name="KSO_WM_TEMPLATE_CATEGORY" val="diagram"/>
  <p:tag name="KSO_WM_TEMPLATE_INDEX" val="201876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187611_5*m_h_x*1_2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2"/>
  <p:tag name="KSO_WM_UNIT_ID" val="diagram20187611_5*m_h_f*1_2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87611_5*m_h_i*1_2_3"/>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87611_5*m_h_i*1_5_2"/>
  <p:tag name="KSO_WM_TEMPLATE_CATEGORY" val="diagram"/>
  <p:tag name="KSO_WM_TEMPLATE_INDEX" val="20187611"/>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5_1"/>
  <p:tag name="KSO_WM_UNIT_ID" val="diagram20187611_5*m_h_x*1_5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1194_5*n_h_h_i*1_2_1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1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2"/>
  <p:tag name="KSO_WM_UNIT_ID" val="diagram20187611_5*m_h_f*1_5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87611_5*m_h_i*1_5_3"/>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20187611_5*m_h_i*1_6_2"/>
  <p:tag name="KSO_WM_TEMPLATE_CATEGORY" val="diagram"/>
  <p:tag name="KSO_WM_TEMPLATE_INDEX" val="20187611"/>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m1-1"/>
  <p:tag name="KSO_WM_UNIT_TYPE" val="m_h_x"/>
  <p:tag name="KSO_WM_UNIT_INDEX" val="1_6_1"/>
  <p:tag name="KSO_WM_UNIT_ID" val="diagram20187611_5*m_h_x*1_6_1"/>
  <p:tag name="KSO_WM_TEMPLATE_CATEGORY" val="diagram"/>
  <p:tag name="KSO_WM_TEMPLATE_INDEX" val="2018761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2"/>
  <p:tag name="KSO_WM_UNIT_ID" val="diagram20187611_5*m_h_f*1_6_2"/>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20187611_5*m_h_i*1_6_3"/>
  <p:tag name="KSO_WM_TEMPLATE_CATEGORY" val="diagram"/>
  <p:tag name="KSO_WM_TEMPLATE_INDEX" val="20187611"/>
  <p:tag name="KSO_WM_UNIT_LAYERLEVEL" val="1_1_1"/>
  <p:tag name="KSO_WM_TAG_VERSION" val="1.0"/>
  <p:tag name="KSO_WM_BEAUTIFY_FLAG" val="#wm#"/>
  <p:tag name="KSO_WM_UNIT_LINE_FORE_SCHEMECOLOR_INDEX" val="10"/>
  <p:tag name="KSO_WM_UNIT_LINE_FILL_TYPE" val="2"/>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187611_5*m_h_i*1_1_1"/>
  <p:tag name="KSO_WM_TEMPLATE_CATEGORY" val="diagram"/>
  <p:tag name="KSO_WM_TEMPLATE_INDEX" val="20187611"/>
  <p:tag name="KSO_WM_UNIT_LAYERLEVEL" val="1_1_1"/>
  <p:tag name="KSO_WM_TAG_VERSION" val="1.0"/>
  <p:tag name="KSO_WM_BEAUTIFY_FLAG" val="#wm#"/>
  <p:tag name="KSO_WM_UNIT_TEXT_FILL_FORE_SCHEMECOLOR_INDEX" val="5"/>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611_5*m_h_f*1_1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611_5*m_h_a*1_1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187611_5*m_h_i*1_2_1"/>
  <p:tag name="KSO_WM_TEMPLATE_CATEGORY" val="diagram"/>
  <p:tag name="KSO_WM_TEMPLATE_INDEX" val="20187611"/>
  <p:tag name="KSO_WM_UNIT_LAYERLEVEL" val="1_1_1"/>
  <p:tag name="KSO_WM_TAG_VERSION" val="1.0"/>
  <p:tag name="KSO_WM_BEAUTIFY_FLAG" val="#wm#"/>
  <p:tag name="KSO_WM_UNIT_TEXT_FILL_FORE_SCHEMECOLOR_INDEX" val="6"/>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1194_5*n_h_h_i*1_2_2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2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611_5*m_h_f*1_2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611_5*m_h_a*1_2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187611_5*m_h_i*1_3_1"/>
  <p:tag name="KSO_WM_TEMPLATE_CATEGORY" val="diagram"/>
  <p:tag name="KSO_WM_TEMPLATE_INDEX" val="20187611"/>
  <p:tag name="KSO_WM_UNIT_LAYERLEVEL" val="1_1_1"/>
  <p:tag name="KSO_WM_TAG_VERSION" val="1.0"/>
  <p:tag name="KSO_WM_BEAUTIFY_FLAG" val="#wm#"/>
  <p:tag name="KSO_WM_UNIT_TEXT_FILL_FORE_SCHEMECOLOR_INDEX" val="7"/>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611_5*m_h_f*1_3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611_5*m_h_a*1_3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187611_5*m_h_i*1_4_1"/>
  <p:tag name="KSO_WM_TEMPLATE_CATEGORY" val="diagram"/>
  <p:tag name="KSO_WM_TEMPLATE_INDEX" val="20187611"/>
  <p:tag name="KSO_WM_UNIT_LAYERLEVEL" val="1_1_1"/>
  <p:tag name="KSO_WM_TAG_VERSION" val="1.0"/>
  <p:tag name="KSO_WM_BEAUTIFY_FLAG" val="#wm#"/>
  <p:tag name="KSO_WM_UNIT_TEXT_FILL_FORE_SCHEMECOLOR_INDEX" val="8"/>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87611_5*m_h_f*1_4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87611_5*m_h_a*1_4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20187611_5*m_h_i*1_5_1"/>
  <p:tag name="KSO_WM_TEMPLATE_CATEGORY" val="diagram"/>
  <p:tag name="KSO_WM_TEMPLATE_INDEX" val="20187611"/>
  <p:tag name="KSO_WM_UNIT_LAYERLEVEL" val="1_1_1"/>
  <p:tag name="KSO_WM_TAG_VERSION" val="1.0"/>
  <p:tag name="KSO_WM_BEAUTIFY_FLAG" val="#wm#"/>
  <p:tag name="KSO_WM_UNIT_TEXT_FILL_FORE_SCHEMECOLOR_INDEX" val="9"/>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187611_5*m_h_f*1_5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1194_5*n_h_h_i*1_2_3_2"/>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87611_5*m_h_a*1_5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6_1"/>
  <p:tag name="KSO_WM_UNIT_ID" val="diagram20187611_5*m_h_i*1_6_1"/>
  <p:tag name="KSO_WM_TEMPLATE_CATEGORY" val="diagram"/>
  <p:tag name="KSO_WM_TEMPLATE_INDEX" val="20187611"/>
  <p:tag name="KSO_WM_UNIT_LAYERLEVEL" val="1_1_1"/>
  <p:tag name="KSO_WM_TAG_VERSION" val="1.0"/>
  <p:tag name="KSO_WM_BEAUTIFY_FLAG" val="#wm#"/>
  <p:tag name="KSO_WM_UNIT_TEXT_FILL_FORE_SCHEMECOLOR_INDEX" val="10"/>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187611_5*m_h_f*1_6_1"/>
  <p:tag name="KSO_WM_TEMPLATE_CATEGORY" val="diagram"/>
  <p:tag name="KSO_WM_TEMPLATE_INDEX" val="20187611"/>
  <p:tag name="KSO_WM_UNIT_LAYERLEVEL" val="1_1_1"/>
  <p:tag name="KSO_WM_TAG_VERSION" val="1.0"/>
  <p:tag name="KSO_WM_BEAUTIFY_FLAG" val="#wm#"/>
  <p:tag name="KSO_WM_UNIT_PRESET_TEXT" val="单击此处添加文本具体内容"/>
  <p:tag name="KSO_WM_UNIT_TEXT_FILL_FORE_SCHEMECOLOR_INDEX" val="1"/>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187611_5*m_h_a*1_6_1"/>
  <p:tag name="KSO_WM_TEMPLATE_CATEGORY" val="diagram"/>
  <p:tag name="KSO_WM_TEMPLATE_INDEX" val="20187611"/>
  <p:tag name="KSO_WM_UNIT_LAYERLEVEL" val="1_1_1"/>
  <p:tag name="KSO_WM_TAG_VERSION" val="1.0"/>
  <p:tag name="KSO_WM_BEAUTIFY_FLAG" val="#wm#"/>
  <p:tag name="KSO_WM_UNIT_PRESET_TEXT" val="添加标题"/>
  <p:tag name="KSO_WM_UNIT_TEXT_FILL_FORE_SCHEMECOLOR_INDEX" val="15"/>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
  <p:tag name="KSO_WM_UNIT_ID" val="diagram20182008_2*o_h_i*1_1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
  <p:tag name="KSO_WM_UNIT_ID" val="diagram20182008_2*o_h_i*1_2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2"/>
  <p:tag name="KSO_WM_TEMPLATE_CATEGORY" val="diagram"/>
  <p:tag name="KSO_WM_TEMPLATE_INDEX" val="20182008"/>
  <p:tag name="KSO_WM_UNIT_INDEX" val="2"/>
</p:tagLst>
</file>

<file path=ppt/tags/tag3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
  <p:tag name="KSO_WM_UNIT_ID" val="diagram20182008_2*o_h_i*1_3_1"/>
  <p:tag name="KSO_WM_UNIT_LAYERLEVEL" val="1_1_1"/>
  <p:tag name="KSO_WM_DIAGRAM_GROUP_CODE" val="o1-1"/>
  <p:tag name="KSO_WM_UNIT_FILL_FORE_SCHEMECOLOR_INDEX" val="14"/>
  <p:tag name="KSO_WM_UNIT_FILL_TYPE" val="1"/>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0"/>
  <p:tag name="KSO_WM_UNIT_ID" val="diagram20182008_2*o_i*1_1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1"/>
  <p:tag name="KSO_WM_UNIT_ID" val="diagram20182008_2*o_i*1_11"/>
  <p:tag name="KSO_WM_UNIT_LAYERLEVEL" val="1_1"/>
  <p:tag name="KSO_WM_DIAGRAM_GROUP_CODE" val="o1-1"/>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181194_5*n_h_h_i*1_2_4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2"/>
  <p:tag name="KSO_WM_UNIT_ID" val="diagram20182008_2*o_i*1_12"/>
  <p:tag name="KSO_WM_UNIT_LAYERLEVEL" val="1_1"/>
  <p:tag name="KSO_WM_DIAGRAM_GROUP_CODE" val="o1-1"/>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3"/>
  <p:tag name="KSO_WM_UNIT_ID" val="diagram20182008_2*o_i*1_13"/>
  <p:tag name="KSO_WM_UNIT_LAYERLEVEL" val="1_1"/>
  <p:tag name="KSO_WM_DIAGRAM_GROUP_CODE" val="o1-1"/>
  <p:tag name="KSO_WM_UNIT_FILL_FORE_SCHEMECOLOR_INDEX" val="9"/>
  <p:tag name="KSO_WM_UNIT_FILL_TYPE" val="1"/>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4"/>
  <p:tag name="KSO_WM_UNIT_ID" val="diagram20182008_2*o_i*1_14"/>
  <p:tag name="KSO_WM_UNIT_LAYERLEVEL" val="1_1"/>
  <p:tag name="KSO_WM_DIAGRAM_GROUP_CODE" val="o1-1"/>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5"/>
  <p:tag name="KSO_WM_UNIT_ID" val="diagram20182008_2*o_i*1_15"/>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6"/>
  <p:tag name="KSO_WM_UNIT_ID" val="diagram20182008_2*o_i*1_16"/>
  <p:tag name="KSO_WM_UNIT_LAYERLEVEL" val="1_1"/>
  <p:tag name="KSO_WM_DIAGRAM_GROUP_CODE" val="o1-1"/>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7"/>
  <p:tag name="KSO_WM_UNIT_ID" val="diagram20182008_2*o_i*1_17"/>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8"/>
  <p:tag name="KSO_WM_UNIT_ID" val="diagram20182008_2*o_i*1_18"/>
  <p:tag name="KSO_WM_UNIT_LAYERLEVEL" val="1_1"/>
  <p:tag name="KSO_WM_DIAGRAM_GROUP_CODE" val="o1-1"/>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19"/>
  <p:tag name="KSO_WM_UNIT_ID" val="diagram20182008_2*o_i*1_19"/>
  <p:tag name="KSO_WM_UNIT_LAYERLEVEL" val="1_1"/>
  <p:tag name="KSO_WM_DIAGRAM_GROUP_CODE" val="o1-1"/>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0"/>
  <p:tag name="KSO_WM_UNIT_ID" val="diagram20182008_2*o_i*1_20"/>
  <p:tag name="KSO_WM_UNIT_LAYERLEVEL" val="1_1"/>
  <p:tag name="KSO_WM_DIAGRAM_GROUP_CODE" val="o1-1"/>
  <p:tag name="KSO_WM_UNIT_FILL_FORE_SCHEMECOLOR_INDEX" val="6"/>
  <p:tag name="KSO_WM_UNIT_FILL_TYPE" val="1"/>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1"/>
  <p:tag name="KSO_WM_UNIT_ID" val="diagram20182008_2*o_i*1_21"/>
  <p:tag name="KSO_WM_UNIT_LAYERLEVEL" val="1_1"/>
  <p:tag name="KSO_WM_DIAGRAM_GROUP_CODE" val="o1-1"/>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81194_5*n_h_h_i*1_2_5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
  <p:tag name="KSO_WM_UNIT_ID" val="diagram20182008_2*o_h_i*1_1_2"/>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3"/>
  <p:tag name="KSO_WM_UNIT_ID" val="diagram20182008_2*o_h_i*1_1_3"/>
  <p:tag name="KSO_WM_UNIT_LAYERLEVEL" val="1_1_1"/>
  <p:tag name="KSO_WM_DIAGRAM_GROUP_CODE" val="o1-1"/>
  <p:tag name="KSO_WM_UNIT_TEXT_FILL_FORE_SCHEMECOLOR_INDEX" val="13"/>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i"/>
  <p:tag name="KSO_WM_UNIT_INDEX" val="1_24"/>
  <p:tag name="KSO_WM_UNIT_ID" val="diagram20182008_2*o_i*1_24"/>
  <p:tag name="KSO_WM_UNIT_LAYERLEVEL" val="1_1"/>
  <p:tag name="KSO_WM_DIAGRAM_GROUP_CODE" val="o1-1"/>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4"/>
  <p:tag name="KSO_WM_UNIT_ID" val="diagram20182008_2*o_h_i*1_1_4"/>
  <p:tag name="KSO_WM_UNIT_LAYERLEVEL" val="1_1_1"/>
  <p:tag name="KSO_WM_DIAGRAM_GROUP_CODE" val="o1-1"/>
  <p:tag name="KSO_WM_UNIT_FILL_FORE_SCHEMECOLOR_INDEX" val="7"/>
  <p:tag name="KSO_WM_UNIT_FILL_TYPE" val="1"/>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5"/>
  <p:tag name="KSO_WM_UNIT_ID" val="diagram20182008_2*o_h_i*1_1_5"/>
  <p:tag name="KSO_WM_UNIT_LAYERLEVEL" val="1_1_1"/>
  <p:tag name="KSO_WM_DIAGRAM_GROUP_CODE" val="o1-1"/>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
  <p:tag name="KSO_WM_UNIT_ID" val="diagram20182008_2*o_h_i*1_2_2"/>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3"/>
  <p:tag name="KSO_WM_UNIT_ID" val="diagram20182008_2*o_h_i*1_2_3"/>
  <p:tag name="KSO_WM_UNIT_LAYERLEVEL" val="1_1_1"/>
  <p:tag name="KSO_WM_DIAGRAM_GROUP_CODE" val="o1-1"/>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4"/>
  <p:tag name="KSO_WM_UNIT_ID" val="diagram20182008_2*o_h_i*1_2_4"/>
  <p:tag name="KSO_WM_UNIT_LAYERLEVEL" val="1_1_1"/>
  <p:tag name="KSO_WM_DIAGRAM_GROUP_CODE" val="o1-1"/>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5"/>
  <p:tag name="KSO_WM_UNIT_ID" val="diagram20182008_2*o_h_i*1_2_5"/>
  <p:tag name="KSO_WM_UNIT_LAYERLEVEL" val="1_1_1"/>
  <p:tag name="KSO_WM_DIAGRAM_GROUP_CODE" val="o1-1"/>
  <p:tag name="KSO_WM_UNIT_FILL_FORE_SCHEMECOLOR_INDEX" val="8"/>
  <p:tag name="KSO_WM_UNIT_FILL_TYPE" val="1"/>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2"/>
  <p:tag name="KSO_WM_UNIT_ID" val="diagram20182008_2*o_h_i*1_3_2"/>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1"/>
  <p:tag name="KSO_WM_UNIT_ID" val="diagram20181194_5*n_h_h_i*1_2_6_1"/>
  <p:tag name="KSO_WM_TEMPLATE_CATEGORY" val="diagram"/>
  <p:tag name="KSO_WM_TEMPLATE_INDEX" val="20181194"/>
  <p:tag name="KSO_WM_UNIT_LAYERLEVEL" val="1_1_1_1"/>
  <p:tag name="KSO_WM_TAG_VERSION" val="1.0"/>
  <p:tag name="KSO_WM_BEAUTIFY_FLAG" val="#wm#"/>
  <p:tag name="KSO_WM_UNIT_LINE_FORE_SCHEMECOLOR_INDEX" val="5"/>
  <p:tag name="KSO_WM_UNIT_LINE_FILL_TYPE" val="2"/>
</p:tagLst>
</file>

<file path=ppt/tags/tag3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3"/>
  <p:tag name="KSO_WM_UNIT_ID" val="diagram20182008_2*o_h_i*1_3_3"/>
  <p:tag name="KSO_WM_UNIT_LAYERLEVEL" val="1_1_1"/>
  <p:tag name="KSO_WM_DIAGRAM_GROUP_CODE" val="o1-1"/>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4"/>
  <p:tag name="KSO_WM_UNIT_ID" val="diagram20182008_2*o_h_i*1_3_4"/>
  <p:tag name="KSO_WM_UNIT_LAYERLEVEL" val="1_1_1"/>
  <p:tag name="KSO_WM_DIAGRAM_GROUP_CODE" val="o1-1"/>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6"/>
  <p:tag name="KSO_WM_UNIT_ID" val="diagram20182008_2*o_h_i*1_3_6"/>
  <p:tag name="KSO_WM_UNIT_LAYERLEVEL" val="1_1_1"/>
  <p:tag name="KSO_WM_DIAGRAM_GROUP_CODE" val="o1-1"/>
  <p:tag name="KSO_WM_UNIT_TEXT_FILL_FORE_SCHEMECOLOR_INDEX" val="13"/>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44"/>
  <p:tag name="KSO_WM_TEMPLATE_CATEGORY" val="diagram"/>
  <p:tag name="KSO_WM_TEMPLATE_INDEX" val="20182008"/>
  <p:tag name="KSO_WM_UNIT_INDEX" val="44"/>
</p:tagLst>
</file>

<file path=ppt/tags/tag3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008_2*i*79"/>
  <p:tag name="KSO_WM_TEMPLATE_CATEGORY" val="diagram"/>
  <p:tag name="KSO_WM_TEMPLATE_INDEX" val="20182008"/>
  <p:tag name="KSO_WM_UNIT_INDEX" val="79"/>
</p:tagLst>
</file>

<file path=ppt/tags/tag3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1"/>
  <p:tag name="KSO_WM_UNIT_ID" val="diagram20182008_2*o_h_a*1_3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1"/>
  <p:tag name="KSO_WM_UNIT_ID" val="diagram20182008_2*o_h_a*1_2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3_1"/>
  <p:tag name="KSO_WM_UNIT_ID" val="diagram20182008_2*o_h_f*1_3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3_2"/>
  <p:tag name="KSO_WM_UNIT_ID" val="diagram20182008_2*o_h_a*1_3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2_2"/>
  <p:tag name="KSO_WM_UNIT_ID" val="diagram20182008_2*o_h_a*1_2_2"/>
  <p:tag name="KSO_WM_UNIT_LAYERLEVEL" val="1_1_1"/>
  <p:tag name="KSO_WM_UNIT_VALUE" val="4"/>
  <p:tag name="KSO_WM_UNIT_HIGHLIGHT" val="0"/>
  <p:tag name="KSO_WM_UNIT_COMPATIBLE" val="0"/>
  <p:tag name="KSO_WM_UNIT_CLEAR" val="0"/>
  <p:tag name="KSO_WM_DIAGRAM_GROUP_CODE" val="o1-1"/>
  <p:tag name="KSO_WM_UNIT_PRESET_TEXT" val="内容文字"/>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VALUE" val="65*65"/>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181194_5*n_h_h_x*1_2_2_1"/>
  <p:tag name="KSO_WM_TEMPLATE_CATEGORY" val="diagram"/>
  <p:tag name="KSO_WM_TEMPLATE_INDEX" val="20181194"/>
  <p:tag name="KSO_WM_UNIT_LAYERLEVEL" val="1_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a"/>
  <p:tag name="KSO_WM_UNIT_INDEX" val="1_1_1"/>
  <p:tag name="KSO_WM_UNIT_ID" val="diagram20182008_2*o_h_a*1_1_1"/>
  <p:tag name="KSO_WM_UNIT_LAYERLEVEL" val="1_1_1"/>
  <p:tag name="KSO_WM_UNIT_VALUE" val="11"/>
  <p:tag name="KSO_WM_UNIT_HIGHLIGHT" val="0"/>
  <p:tag name="KSO_WM_UNIT_COMPATIBLE" val="0"/>
  <p:tag name="KSO_WM_UNIT_CLEAR" val="0"/>
  <p:tag name="KSO_WM_DIAGRAM_GROUP_CODE" val="o1-1"/>
  <p:tag name="KSO_WM_UNIT_PRESET_TEXT" val="您的内容文字"/>
  <p:tag name="KSO_WM_UNIT_TEXT_FILL_FORE_SCHEMECOLOR_INDEX" val="14"/>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2_1"/>
  <p:tag name="KSO_WM_UNIT_ID" val="diagram20182008_2*o_h_f*1_2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f"/>
  <p:tag name="KSO_WM_UNIT_INDEX" val="1_1_1"/>
  <p:tag name="KSO_WM_UNIT_ID" val="diagram20182008_2*o_h_f*1_1_1"/>
  <p:tag name="KSO_WM_UNIT_LAYERLEVEL" val="1_1_1"/>
  <p:tag name="KSO_WM_UNIT_VALUE" val="24"/>
  <p:tag name="KSO_WM_UNIT_HIGHLIGHT" val="0"/>
  <p:tag name="KSO_WM_UNIT_COMPATIBLE" val="0"/>
  <p:tag name="KSO_WM_UNIT_CLEAR" val="0"/>
  <p:tag name="KSO_WM_DIAGRAM_GROUP_CODE" val="o1-1"/>
  <p:tag name="KSO_WM_UNIT_PRESET_TEXT" val="请在这里输入您的内容文字请在这里输入您的内容文字"/>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8"/>
  <p:tag name="KSO_WM_UNIT_ID" val="diagram20182008_2*o_h_i*1_2_8"/>
  <p:tag name="KSO_WM_UNIT_LAYERLEVEL" val="1_1_1"/>
  <p:tag name="KSO_WM_DIAGRAM_GROUP_CODE" val="o1-1"/>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9"/>
  <p:tag name="KSO_WM_UNIT_ID" val="diagram20182008_2*o_h_i*1_2_9"/>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0"/>
  <p:tag name="KSO_WM_UNIT_ID" val="diagram20182008_2*o_h_i*1_2_10"/>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1"/>
  <p:tag name="KSO_WM_UNIT_ID" val="diagram20182008_2*o_h_i*1_2_11"/>
  <p:tag name="KSO_WM_UNIT_LAYERLEVEL" val="1_1_1"/>
  <p:tag name="KSO_WM_DIAGRAM_GROUP_CODE" val="o1-1"/>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2"/>
  <p:tag name="KSO_WM_UNIT_ID" val="diagram20182008_2*o_h_i*1_2_12"/>
  <p:tag name="KSO_WM_UNIT_LAYERLEVEL" val="1_1_1"/>
  <p:tag name="KSO_WM_DIAGRAM_GROUP_CODE" val="o1-1"/>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3"/>
  <p:tag name="KSO_WM_UNIT_ID" val="diagram20182008_2*o_h_i*1_2_13"/>
  <p:tag name="KSO_WM_UNIT_LAYERLEVEL" val="1_1_1"/>
  <p:tag name="KSO_WM_DIAGRAM_GROUP_CODE" val="o1-1"/>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4"/>
  <p:tag name="KSO_WM_UNIT_ID" val="diagram20182008_2*o_h_i*1_2_14"/>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870_1*l_h_i*1_2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3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5"/>
  <p:tag name="KSO_WM_UNIT_ID" val="diagram20182008_2*o_h_i*1_2_15"/>
  <p:tag name="KSO_WM_UNIT_LAYERLEVEL" val="1_1_1"/>
  <p:tag name="KSO_WM_DIAGRAM_GROUP_CODE" val="o1-1"/>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6"/>
  <p:tag name="KSO_WM_UNIT_ID" val="diagram20182008_2*o_h_i*1_2_16"/>
  <p:tag name="KSO_WM_UNIT_LAYERLEVEL" val="1_1_1"/>
  <p:tag name="KSO_WM_DIAGRAM_GROUP_CODE" val="o1-1"/>
  <p:tag name="KSO_WM_UNIT_TEXT_FILL_FORE_SCHEMECOLOR_INDEX" val="13"/>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7"/>
  <p:tag name="KSO_WM_UNIT_ID" val="diagram20182008_2*o_h_i*1_2_17"/>
  <p:tag name="KSO_WM_UNIT_LAYERLEVEL" val="1_1_1"/>
  <p:tag name="KSO_WM_DIAGRAM_GROUP_CODE" val="o1-1"/>
  <p:tag name="KSO_WM_UNIT_TEXT_FILL_FORE_SCHEMECOLOR_INDEX" val="13"/>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8"/>
  <p:tag name="KSO_WM_UNIT_ID" val="diagram20182008_2*o_h_i*1_2_18"/>
  <p:tag name="KSO_WM_UNIT_LAYERLEVEL" val="1_1_1"/>
  <p:tag name="KSO_WM_DIAGRAM_GROUP_CODE" val="o1-1"/>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19"/>
  <p:tag name="KSO_WM_UNIT_ID" val="diagram20182008_2*o_h_i*1_2_19"/>
  <p:tag name="KSO_WM_UNIT_LAYERLEVEL" val="1_1_1"/>
  <p:tag name="KSO_WM_DIAGRAM_GROUP_CODE" val="o1-1"/>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0"/>
  <p:tag name="KSO_WM_UNIT_ID" val="diagram20182008_2*o_h_i*1_2_20"/>
  <p:tag name="KSO_WM_UNIT_LAYERLEVEL" val="1_1_1"/>
  <p:tag name="KSO_WM_DIAGRAM_GROUP_CODE" val="o1-1"/>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1"/>
  <p:tag name="KSO_WM_UNIT_ID" val="diagram20182008_2*o_h_i*1_2_21"/>
  <p:tag name="KSO_WM_UNIT_LAYERLEVEL" val="1_1_1"/>
  <p:tag name="KSO_WM_DIAGRAM_GROUP_CODE" val="o1-1"/>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2"/>
  <p:tag name="KSO_WM_UNIT_ID" val="diagram20182008_2*o_h_i*1_2_22"/>
  <p:tag name="KSO_WM_UNIT_LAYERLEVEL" val="1_1_1"/>
  <p:tag name="KSO_WM_DIAGRAM_GROUP_CODE" val="o1-1"/>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3"/>
  <p:tag name="KSO_WM_UNIT_ID" val="diagram20182008_2*o_h_i*1_2_23"/>
  <p:tag name="KSO_WM_UNIT_LAYERLEVEL" val="1_1_1"/>
  <p:tag name="KSO_WM_DIAGRAM_GROUP_CODE" val="o1-1"/>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4"/>
  <p:tag name="KSO_WM_UNIT_ID" val="diagram20182008_2*o_h_i*1_2_24"/>
  <p:tag name="KSO_WM_UNIT_LAYERLEVEL" val="1_1_1"/>
  <p:tag name="KSO_WM_DIAGRAM_GROUP_CODE" val="o1-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870_1*l_h_i*1_2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3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2_25"/>
  <p:tag name="KSO_WM_UNIT_ID" val="diagram20182008_2*o_h_i*1_2_25"/>
  <p:tag name="KSO_WM_UNIT_LAYERLEVEL" val="1_1_1"/>
  <p:tag name="KSO_WM_DIAGRAM_GROUP_CODE" val="o1-1"/>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6"/>
  <p:tag name="KSO_WM_UNIT_ID" val="diagram20182008_2*o_h_i*1_1_6"/>
  <p:tag name="KSO_WM_UNIT_LAYERLEVEL" val="1_1_1"/>
  <p:tag name="KSO_WM_DIAGRAM_GROUP_CODE" val="o1-1"/>
  <p:tag name="KSO_WM_UNIT_FILL_FORE_SCHEMECOLOR_INDEX" val="15"/>
  <p:tag name="KSO_WM_UNIT_FILL_TYPE" val="1"/>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7"/>
  <p:tag name="KSO_WM_UNIT_ID" val="diagram20182008_2*o_h_i*1_1_7"/>
  <p:tag name="KSO_WM_UNIT_LAYERLEVEL" val="1_1_1"/>
  <p:tag name="KSO_WM_DIAGRAM_GROUP_CODE" val="o1-1"/>
  <p:tag name="KSO_WM_UNIT_TEXT_FILL_FORE_SCHEMECOLOR_INDEX" val="13"/>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8"/>
  <p:tag name="KSO_WM_UNIT_ID" val="diagram20182008_2*o_h_i*1_1_8"/>
  <p:tag name="KSO_WM_UNIT_LAYERLEVEL" val="1_1_1"/>
  <p:tag name="KSO_WM_DIAGRAM_GROUP_CODE" val="o1-1"/>
  <p:tag name="KSO_WM_UNIT_TEXT_FILL_FORE_SCHEMECOLOR_INDEX" val="13"/>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9"/>
  <p:tag name="KSO_WM_UNIT_ID" val="diagram20182008_2*o_h_i*1_1_9"/>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0"/>
  <p:tag name="KSO_WM_UNIT_ID" val="diagram20182008_2*o_h_i*1_1_10"/>
  <p:tag name="KSO_WM_UNIT_LAYERLEVEL" val="1_1_1"/>
  <p:tag name="KSO_WM_DIAGRAM_GROUP_CODE" val="o1-1"/>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1"/>
  <p:tag name="KSO_WM_UNIT_ID" val="diagram20182008_2*o_h_i*1_1_11"/>
  <p:tag name="KSO_WM_UNIT_LAYERLEVEL" val="1_1_1"/>
  <p:tag name="KSO_WM_DIAGRAM_GROUP_CODE" val="o1-1"/>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2"/>
  <p:tag name="KSO_WM_UNIT_ID" val="diagram20182008_2*o_h_i*1_1_12"/>
  <p:tag name="KSO_WM_UNIT_LAYERLEVEL" val="1_1_1"/>
  <p:tag name="KSO_WM_DIAGRAM_GROUP_CODE" val="o1-1"/>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3"/>
  <p:tag name="KSO_WM_UNIT_ID" val="diagram20182008_2*o_h_i*1_1_13"/>
  <p:tag name="KSO_WM_UNIT_LAYERLEVEL" val="1_1_1"/>
  <p:tag name="KSO_WM_DIAGRAM_GROUP_CODE" val="o1-1"/>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4"/>
  <p:tag name="KSO_WM_UNIT_ID" val="diagram20182008_2*o_h_i*1_1_14"/>
  <p:tag name="KSO_WM_UNIT_LAYERLEVEL" val="1_1_1"/>
  <p:tag name="KSO_WM_DIAGRAM_GROUP_CODE" val="o1-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8870_1*l_h_i*1_2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4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5"/>
  <p:tag name="KSO_WM_UNIT_ID" val="diagram20182008_2*o_h_i*1_1_15"/>
  <p:tag name="KSO_WM_UNIT_LAYERLEVEL" val="1_1_1"/>
  <p:tag name="KSO_WM_DIAGRAM_GROUP_CODE" val="o1-1"/>
  <p:tag name="KSO_WM_UNIT_TEXT_FILL_FORE_SCHEMECOLOR_INDEX" val="13"/>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6"/>
  <p:tag name="KSO_WM_UNIT_ID" val="diagram20182008_2*o_h_i*1_1_16"/>
  <p:tag name="KSO_WM_UNIT_LAYERLEVEL" val="1_1_1"/>
  <p:tag name="KSO_WM_DIAGRAM_GROUP_CODE" val="o1-1"/>
  <p:tag name="KSO_WM_UNIT_TEXT_FILL_FORE_SCHEMECOLOR_INDEX" val="13"/>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7"/>
  <p:tag name="KSO_WM_UNIT_ID" val="diagram20182008_2*o_h_i*1_1_17"/>
  <p:tag name="KSO_WM_UNIT_LAYERLEVEL" val="1_1_1"/>
  <p:tag name="KSO_WM_DIAGRAM_GROUP_CODE" val="o1-1"/>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8"/>
  <p:tag name="KSO_WM_UNIT_ID" val="diagram20182008_2*o_h_i*1_1_18"/>
  <p:tag name="KSO_WM_UNIT_LAYERLEVEL" val="1_1_1"/>
  <p:tag name="KSO_WM_DIAGRAM_GROUP_CODE" val="o1-1"/>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19"/>
  <p:tag name="KSO_WM_UNIT_ID" val="diagram20182008_2*o_h_i*1_1_19"/>
  <p:tag name="KSO_WM_UNIT_LAYERLEVEL" val="1_1_1"/>
  <p:tag name="KSO_WM_DIAGRAM_GROUP_CODE" val="o1-1"/>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0"/>
  <p:tag name="KSO_WM_UNIT_ID" val="diagram20182008_2*o_h_i*1_1_20"/>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1"/>
  <p:tag name="KSO_WM_UNIT_ID" val="diagram20182008_2*o_h_i*1_1_21"/>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1_22"/>
  <p:tag name="KSO_WM_UNIT_ID" val="diagram20182008_2*o_h_i*1_1_22"/>
  <p:tag name="KSO_WM_UNIT_LAYERLEVEL" val="1_1_1"/>
  <p:tag name="KSO_WM_DIAGRAM_GROUP_CODE" val="o1-1"/>
  <p:tag name="KSO_WM_UNIT_FILL_FORE_SCHEMECOLOR_INDEX" val="10"/>
  <p:tag name="KSO_WM_UNIT_FILL_TYPE" val="1"/>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7"/>
  <p:tag name="KSO_WM_UNIT_ID" val="diagram20182008_2*o_h_i*1_3_7"/>
  <p:tag name="KSO_WM_UNIT_LAYERLEVEL" val="1_1_1"/>
  <p:tag name="KSO_WM_DIAGRAM_GROUP_CODE" val="o1-1"/>
  <p:tag name="KSO_WM_UNIT_TEXT_FILL_FORE_SCHEMECOLOR_INDEX" val="13"/>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8"/>
  <p:tag name="KSO_WM_UNIT_ID" val="diagram20182008_2*o_h_i*1_3_8"/>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844*84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198870_1*l_h_d*1_2_1"/>
  <p:tag name="KSO_WM_TEMPLATE_CATEGORY" val="diagram"/>
  <p:tag name="KSO_WM_TEMPLATE_INDEX" val="20198870"/>
  <p:tag name="KSO_WM_UNIT_SUPPORT_UNIT_TYPE" val="[]"/>
  <p:tag name="KSO_WM_UNIT_LAYERLEVEL" val="1_1_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9"/>
  <p:tag name="KSO_WM_UNIT_ID" val="diagram20182008_2*o_h_i*1_3_9"/>
  <p:tag name="KSO_WM_UNIT_LAYERLEVEL" val="1_1_1"/>
  <p:tag name="KSO_WM_DIAGRAM_GROUP_CODE" val="o1-1"/>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0"/>
  <p:tag name="KSO_WM_UNIT_ID" val="diagram20182008_2*o_h_i*1_3_10"/>
  <p:tag name="KSO_WM_UNIT_LAYERLEVEL" val="1_1_1"/>
  <p:tag name="KSO_WM_DIAGRAM_GROUP_CODE" val="o1-1"/>
  <p:tag name="KSO_WM_UNIT_FILL_FORE_SCHEMECOLOR_INDEX" val="5"/>
  <p:tag name="KSO_WM_UNIT_FILL_TYPE" val="1"/>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1"/>
  <p:tag name="KSO_WM_UNIT_ID" val="diagram20182008_2*o_h_i*1_3_11"/>
  <p:tag name="KSO_WM_UNIT_LAYERLEVEL" val="1_1_1"/>
  <p:tag name="KSO_WM_DIAGRAM_GROUP_CODE" val="o1-1"/>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008"/>
  <p:tag name="KSO_WM_TAG_VERSION" val="1.0"/>
  <p:tag name="KSO_WM_BEAUTIFY_FLAG" val="#wm#"/>
  <p:tag name="KSO_WM_UNIT_TYPE" val="o_h_i"/>
  <p:tag name="KSO_WM_UNIT_INDEX" val="1_3_12"/>
  <p:tag name="KSO_WM_UNIT_ID" val="diagram20182008_2*o_h_i*1_3_12"/>
  <p:tag name="KSO_WM_UNIT_LAYERLEVEL" val="1_1_1"/>
  <p:tag name="KSO_WM_DIAGRAM_GROUP_CODE" val="o1-1"/>
  <p:tag name="KSO_WM_UNIT_FILL_FORE_SCHEMECOLOR_INDEX" val="6"/>
  <p:tag name="KSO_WM_UNIT_FILL_TYPE" val="1"/>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870_1*l_h_i*1_1_2"/>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870_1*l_h_i*1_1_1"/>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4"/>
  <p:tag name="KSO_WM_UNI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VALUE" val="844*844"/>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198870_1*l_h_d*1_1_1"/>
  <p:tag name="KSO_WM_TEMPLATE_CATEGORY" val="diagram"/>
  <p:tag name="KSO_WM_TEMPLATE_INDEX" val="20198870"/>
  <p:tag name="KSO_WM_UNIT_SUPPORT_UNIT_TYPE" val="[]"/>
  <p:tag name="KSO_WM_UNIT_LAYERLEVEL" val="1_1_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0_1*l_h_f*1_2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870_1*l_h_a*1_2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870_1*l_h_i*1_1_3"/>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98870_1*l_h_i*1_1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98870_1*l_h_i*1_2_4"/>
  <p:tag name="KSO_WM_TEMPLATE_CATEGORY" val="diagram"/>
  <p:tag name="KSO_WM_TEMPLATE_INDEX" val="20198870"/>
  <p:tag name="KSO_WM_UNIT_LAYERLEVEL" val="1_1_1"/>
  <p:tag name="KSO_WM_TAG_VERSION" val="1.0"/>
  <p:tag name="KSO_WM_BEAUTIFY_FLAG" val="#wm#"/>
  <p:tag name="KSO_WM_UNIT_DIAGRAM_MODELTYPE" val="stripeEnum"/>
  <p:tag name="KSO_WM_UNIT_FILL_FORE_SCHEMECOLOR_INDEX" val="16"/>
  <p:tag name="KSO_WM_UNIT_FILL_TYPE"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点击此处添加正文，点击此处添加正文，文字是您思想的提炼，"/>
  <p:tag name="KSO_WM_UNIT_NOCLEAR" val="0"/>
  <p:tag name="KSO_WM_UNIT_VALUE" val="1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0_1*l_h_f*1_1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标题"/>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870_1*l_h_a*1_1_1"/>
  <p:tag name="KSO_WM_TEMPLATE_CATEGORY" val="diagram"/>
  <p:tag name="KSO_WM_TEMPLATE_INDEX" val="20198870"/>
  <p:tag name="KSO_WM_UNIT_LAYERLEVEL" val="1_1_1"/>
  <p:tag name="KSO_WM_TAG_VERSION" val="1.0"/>
  <p:tag name="KSO_WM_BEAUTIFY_FLAG" val="#wm#"/>
  <p:tag name="KSO_WM_UNIT_DIAGRAM_MODELTYPE" val="stripeEnum"/>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0849_5*l_h_i*1_1_1"/>
  <p:tag name="KSO_WM_TEMPLATE_CATEGORY" val="diagram"/>
  <p:tag name="KSO_WM_TEMPLATE_INDEX" val="20170849"/>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849_5*l_h_i*1_1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70849_5*l_h_f*1_1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70849_5*l_h_i*1_2_1"/>
  <p:tag name="KSO_WM_TEMPLATE_CATEGORY" val="diagram"/>
  <p:tag name="KSO_WM_TEMPLATE_INDEX" val="20170849"/>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70849_5*l_h_i*1_2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70849_5*l_h_f*1_2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70849_5*l_h_i*1_3_1"/>
  <p:tag name="KSO_WM_TEMPLATE_CATEGORY" val="diagram"/>
  <p:tag name="KSO_WM_TEMPLATE_INDEX" val="20170849"/>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70849_5*l_h_i*1_3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0.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70849_5*l_h_f*1_3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70849_5*l_h_i*1_4_1"/>
  <p:tag name="KSO_WM_TEMPLATE_CATEGORY" val="diagram"/>
  <p:tag name="KSO_WM_TEMPLATE_INDEX" val="20170849"/>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70849_5*l_h_i*1_4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70849_5*l_h_f*1_4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70849_5*l_h_i*1_5_1"/>
  <p:tag name="KSO_WM_TEMPLATE_CATEGORY" val="diagram"/>
  <p:tag name="KSO_WM_TEMPLATE_INDEX" val="20170849"/>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70849_5*l_h_i*1_5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70849_5*l_h_f*1_5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70849_5*l_h_i*1_6_1"/>
  <p:tag name="KSO_WM_TEMPLATE_CATEGORY" val="diagram"/>
  <p:tag name="KSO_WM_TEMPLATE_INDEX" val="20170849"/>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170849_5*l_h_i*1_6_2"/>
  <p:tag name="KSO_WM_TEMPLATE_CATEGORY" val="diagram"/>
  <p:tag name="KSO_WM_TEMPLATE_INDEX" val="20170849"/>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NOCLEAR" val="0"/>
  <p:tag name="KSO_WM_UNIT_VALUE" val="38"/>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70849_5*l_h_f*1_6_1"/>
  <p:tag name="KSO_WM_TEMPLATE_CATEGORY" val="diagram"/>
  <p:tag name="KSO_WM_TEMPLATE_INDEX" val="20170849"/>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SUBTYPE" val="a"/>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181194_5*n_h_i*1_1_5"/>
  <p:tag name="KSO_WM_TEMPLATE_CATEGORY" val="diagram"/>
  <p:tag name="KSO_WM_TEMPLATE_INDEX" val="20181194"/>
  <p:tag name="KSO_WM_UNIT_LAYERLEVEL" val="1_1_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70849_5*l_h_i*1_3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70849_5*l_h_i*1_2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70849_5*l_h_i*1_1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70849_5*l_h_i*1_4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170849_5*l_h_i*1_5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170849_5*l_h_i*1_6_3"/>
  <p:tag name="KSO_WM_TEMPLATE_CATEGORY" val="diagram"/>
  <p:tag name="KSO_WM_TEMPLATE_INDEX" val="20170849"/>
  <p:tag name="KSO_WM_UNIT_LAYERLEVEL" val="1_1_1"/>
  <p:tag name="KSO_WM_TAG_VERSION" val="1.0"/>
  <p:tag name="KSO_WM_BEAUTIFY_FLAG" val="#wm#"/>
  <p:tag name="KSO_WM_UNIT_TEXT_FILL_FORE_SCHEMECOLOR_INDEX" val="14"/>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REFSHAPE" val="809977036"/>
  <p:tag name="KSO_WM_UNIT_PLACING_PICTURE_USER_VIEWPORT" val="{&quot;height&quot;:10230,&quot;width&quot;:9120}"/>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1"/>
  <p:tag name="KSO_WM_UNIT_ID" val="diagram20171623_5*q_h_i*1_1_1"/>
  <p:tag name="KSO_WM_UNIT_LAYERLEVEL" val="1_1_1"/>
  <p:tag name="KSO_WM_DIAGRAM_GROUP_CODE" val="q1-1"/>
  <p:tag name="KSO_WM_UNIT_LINE_FORE_SCHEMECOLOR_INDEX" val="14"/>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2"/>
  <p:tag name="KSO_WM_UNIT_ID" val="diagram20171623_5*q_h_i*1_1_2"/>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1_1"/>
  <p:tag name="KSO_WM_UNIT_CLEAR" val="1"/>
  <p:tag name="KSO_WM_UNIT_LAYERLEVEL" val="1_1_1"/>
  <p:tag name="KSO_WM_UNIT_VALUE" val="60"/>
  <p:tag name="KSO_WM_UNIT_HIGHLIGHT" val="0"/>
  <p:tag name="KSO_WM_UNIT_COMPATIBLE" val="0"/>
  <p:tag name="KSO_WM_DIAGRAM_GROUP_CODE" val="q1-1"/>
  <p:tag name="KSO_WM_UNIT_ID" val="diagram20171623_5*q_h_f*1_1_1"/>
  <p:tag name="KSO_WM_UNIT_PRESET_TEXT" val="Lorem ipsum dolor sit amet, consectetur adipisicing elit."/>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1194_5*n_h_i*1_1_1"/>
  <p:tag name="KSO_WM_TEMPLATE_CATEGORY" val="diagram"/>
  <p:tag name="KSO_WM_TEMPLATE_INDEX" val="20181194"/>
  <p:tag name="KSO_WM_UNIT_LAYERLEVEL" val="1_1_1"/>
  <p:tag name="KSO_WM_TAG_VERSION" val="1.0"/>
  <p:tag name="KSO_WM_BEAUTIFY_FLAG" val="#wm#"/>
  <p:tag name="KSO_WM_UNIT_LINE_FORE_SCHEMECOLOR_INDEX" val="5"/>
  <p:tag name="KSO_WM_UNIT_LINE_FILL_TYPE" val="2"/>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3"/>
  <p:tag name="KSO_WM_UNIT_ID" val="diagram20171623_5*q_h_i*1_1_3"/>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1"/>
  <p:tag name="KSO_WM_UNIT_ID" val="diagram20171623_5*q_h_i*1_2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2"/>
  <p:tag name="KSO_WM_UNIT_ID" val="diagram20171623_5*q_h_i*1_2_2"/>
  <p:tag name="KSO_WM_UNIT_LAYERLEVEL" val="1_1_1"/>
  <p:tag name="KSO_WM_DIAGRAM_GROUP_CODE" val="q1-1"/>
  <p:tag name="KSO_WM_UNIT_LINE_FORE_SCHEMECOLOR_INDEX" val="14"/>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3"/>
  <p:tag name="KSO_WM_UNIT_ID" val="diagram20171623_5*q_h_i*1_2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2_1"/>
  <p:tag name="KSO_WM_UNIT_CLEAR" val="1"/>
  <p:tag name="KSO_WM_UNIT_LAYERLEVEL" val="1_1_1"/>
  <p:tag name="KSO_WM_UNIT_VALUE" val="60"/>
  <p:tag name="KSO_WM_UNIT_HIGHLIGHT" val="0"/>
  <p:tag name="KSO_WM_UNIT_COMPATIBLE" val="0"/>
  <p:tag name="KSO_WM_DIAGRAM_GROUP_CODE" val="q1-1"/>
  <p:tag name="KSO_WM_UNIT_ID" val="diagram20171623_5*q_h_f*1_2_1"/>
  <p:tag name="KSO_WM_UNIT_PRESET_TEXT" val="Lorem ipsum dolor sit amet, consectetur adipisicing elit."/>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1"/>
  <p:tag name="KSO_WM_UNIT_ID" val="diagram20171623_5*q_h_i*1_3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2"/>
  <p:tag name="KSO_WM_UNIT_ID" val="diagram20171623_5*q_h_i*1_3_2"/>
  <p:tag name="KSO_WM_UNIT_LAYERLEVEL" val="1_1_1"/>
  <p:tag name="KSO_WM_DIAGRAM_GROUP_CODE" val="q1-1"/>
  <p:tag name="KSO_WM_UNIT_LINE_FORE_SCHEMECOLOR_INDEX" val="14"/>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3"/>
  <p:tag name="KSO_WM_UNIT_ID" val="diagram20171623_5*q_h_i*1_3_3"/>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3_1"/>
  <p:tag name="KSO_WM_UNIT_CLEAR" val="1"/>
  <p:tag name="KSO_WM_UNIT_LAYERLEVEL" val="1_1_1"/>
  <p:tag name="KSO_WM_UNIT_VALUE" val="60"/>
  <p:tag name="KSO_WM_UNIT_HIGHLIGHT" val="0"/>
  <p:tag name="KSO_WM_UNIT_COMPATIBLE" val="0"/>
  <p:tag name="KSO_WM_DIAGRAM_GROUP_CODE" val="q1-1"/>
  <p:tag name="KSO_WM_UNIT_ID" val="diagram20171623_5*q_h_f*1_3_1"/>
  <p:tag name="KSO_WM_UNIT_PRESET_TEXT" val="Lorem ipsum dolor sit amet, consectetur adipisicing elit."/>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1"/>
  <p:tag name="KSO_WM_UNIT_ID" val="diagram20171623_5*q_h_i*1_6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81194_5*n_h_i*1_1_2"/>
  <p:tag name="KSO_WM_TEMPLATE_CATEGORY" val="diagram"/>
  <p:tag name="KSO_WM_TEMPLATE_INDEX" val="2018119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2"/>
  <p:tag name="KSO_WM_UNIT_ID" val="diagram20171623_5*q_h_i*1_6_2"/>
  <p:tag name="KSO_WM_UNIT_LAYERLEVEL" val="1_1_1"/>
  <p:tag name="KSO_WM_DIAGRAM_GROUP_CODE" val="q1-1"/>
  <p:tag name="KSO_WM_UNIT_LINE_FORE_SCHEMECOLOR_INDEX" val="14"/>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6_3"/>
  <p:tag name="KSO_WM_UNIT_ID" val="diagram20171623_5*q_h_i*1_6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6_1"/>
  <p:tag name="KSO_WM_UNIT_CLEAR" val="1"/>
  <p:tag name="KSO_WM_UNIT_LAYERLEVEL" val="1_1_1"/>
  <p:tag name="KSO_WM_UNIT_VALUE" val="56"/>
  <p:tag name="KSO_WM_UNIT_HIGHLIGHT" val="0"/>
  <p:tag name="KSO_WM_UNIT_COMPATIBLE" val="0"/>
  <p:tag name="KSO_WM_DIAGRAM_GROUP_CODE" val="q1-1"/>
  <p:tag name="KSO_WM_UNIT_ID" val="diagram20171623_5*q_h_f*1_6_1"/>
  <p:tag name="KSO_WM_UNIT_PRESET_TEXT" val="Lorem ipsum dolor sit amet, consectetur adipisicing elit."/>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1"/>
  <p:tag name="KSO_WM_UNIT_ID" val="diagram20171623_5*q_h_i*1_5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2"/>
  <p:tag name="KSO_WM_UNIT_ID" val="diagram20171623_5*q_h_i*1_5_2"/>
  <p:tag name="KSO_WM_UNIT_LAYERLEVEL" val="1_1_1"/>
  <p:tag name="KSO_WM_DIAGRAM_GROUP_CODE" val="q1-1"/>
  <p:tag name="KSO_WM_UNIT_LINE_FORE_SCHEMECOLOR_INDEX" val="14"/>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5_3"/>
  <p:tag name="KSO_WM_UNIT_ID" val="diagram20171623_5*q_h_i*1_5_3"/>
  <p:tag name="KSO_WM_UNIT_LAYERLEVEL" val="1_1_1"/>
  <p:tag name="KSO_WM_DIAGRAM_GROUP_CODE" val="q1-1"/>
  <p:tag name="KSO_WM_UNIT_FILL_FORE_SCHEMECOLOR_INDEX" val="5"/>
  <p:tag name="KSO_WM_UNIT_FILL_TYPE" val="1"/>
  <p:tag name="KSO_WM_UNIT_TEXT_FILL_FORE_SCHEMECOLOR_INDEX" val="14"/>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5_1"/>
  <p:tag name="KSO_WM_UNIT_CLEAR" val="1"/>
  <p:tag name="KSO_WM_UNIT_LAYERLEVEL" val="1_1_1"/>
  <p:tag name="KSO_WM_UNIT_VALUE" val="56"/>
  <p:tag name="KSO_WM_UNIT_HIGHLIGHT" val="0"/>
  <p:tag name="KSO_WM_UNIT_COMPATIBLE" val="0"/>
  <p:tag name="KSO_WM_DIAGRAM_GROUP_CODE" val="q1-1"/>
  <p:tag name="KSO_WM_UNIT_ID" val="diagram20171623_5*q_h_f*1_5_1"/>
  <p:tag name="KSO_WM_UNIT_PRESET_TEXT" val="Lorem ipsum dolor sit amet, consectetur adipisicing elit."/>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1"/>
  <p:tag name="KSO_WM_UNIT_ID" val="diagram20171623_5*q_h_i*1_4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2"/>
  <p:tag name="KSO_WM_UNIT_ID" val="diagram20171623_5*q_h_i*1_4_2"/>
  <p:tag name="KSO_WM_UNIT_LAYERLEVEL" val="1_1_1"/>
  <p:tag name="KSO_WM_DIAGRAM_GROUP_CODE" val="q1-1"/>
  <p:tag name="KSO_WM_UNIT_LINE_FORE_SCHEMECOLOR_INDEX" val="14"/>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3"/>
  <p:tag name="KSO_WM_UNIT_ID" val="diagram20171623_5*q_h_i*1_4_3"/>
  <p:tag name="KSO_WM_UNIT_LAYERLEVEL" val="1_1_1"/>
  <p:tag name="KSO_WM_DIAGRAM_GROUP_CODE" val="q1-1"/>
  <p:tag name="KSO_WM_UNIT_FILL_FORE_SCHEMECOLOR_INDEX" val="6"/>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1574</Words>
  <Application>Microsoft Office PowerPoint</Application>
  <PresentationFormat>宽屏</PresentationFormat>
  <Paragraphs>213</Paragraphs>
  <Slides>43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等线</vt:lpstr>
      <vt:lpstr>等线 Light</vt:lpstr>
      <vt:lpstr>汉仪铸字卡酷体简</vt:lpstr>
      <vt:lpstr>黑体</vt:lpstr>
      <vt:lpstr>微软雅黑</vt:lpstr>
      <vt:lpstr>Arial</vt:lpstr>
      <vt:lpstr>Calibri</vt:lpstr>
      <vt:lpstr>Wingdings</vt:lpstr>
      <vt:lpstr>Office 主题​​</vt:lpstr>
      <vt:lpstr>PowerPoint 演示文稿</vt:lpstr>
      <vt:lpstr>您团队研发的产品是这样的吗？</vt:lpstr>
      <vt:lpstr>”鄙视链“</vt:lpstr>
      <vt:lpstr>什么是测试</vt:lpstr>
      <vt:lpstr>什么是软件测试</vt:lpstr>
      <vt:lpstr>为什么要做软件测试</vt:lpstr>
      <vt:lpstr>阿里淘宝的 S1 级别 bug，到底是谁的锅？(1)</vt:lpstr>
      <vt:lpstr>阿里淘宝的 S1 级别 bug，到底是谁的锅？(2)</vt:lpstr>
      <vt:lpstr>软件缺陷案例</vt:lpstr>
      <vt:lpstr>软件缺陷案例</vt:lpstr>
      <vt:lpstr>软件缺陷是什么--bug（常用术语）</vt:lpstr>
      <vt:lpstr>软件缺陷产生的原因</vt:lpstr>
      <vt:lpstr>软件测试的目的</vt:lpstr>
      <vt:lpstr>什么是（优秀的）测试用例</vt:lpstr>
      <vt:lpstr>软件测试的原则</vt:lpstr>
      <vt:lpstr>PowerPoint 演示文稿</vt:lpstr>
      <vt:lpstr>软件测试方法（黑盒-白盒-灰盒）</vt:lpstr>
      <vt:lpstr>白盒</vt:lpstr>
      <vt:lpstr>灰盒</vt:lpstr>
      <vt:lpstr>冒烟与回归的区别</vt:lpstr>
      <vt:lpstr>测试工具和自动化</vt:lpstr>
      <vt:lpstr>手工测试VS自动化测试</vt:lpstr>
      <vt:lpstr>PowerPoint 演示文稿</vt:lpstr>
      <vt:lpstr>管理流程</vt:lpstr>
      <vt:lpstr>DevOps发布流</vt:lpstr>
      <vt:lpstr>如何改善”恶性循环“</vt:lpstr>
      <vt:lpstr>PowerPoint 演示文稿</vt:lpstr>
      <vt:lpstr>PowerPoint 演示文稿</vt:lpstr>
      <vt:lpstr>脑图改进</vt:lpstr>
      <vt:lpstr>前端mock</vt:lpstr>
      <vt:lpstr>接口用例</vt:lpstr>
      <vt:lpstr>执行或测试报告呈现</vt:lpstr>
      <vt:lpstr>PowerPoint 演示文稿</vt:lpstr>
      <vt:lpstr>PowerPoint 演示文稿</vt:lpstr>
      <vt:lpstr>改进前vs改进后</vt:lpstr>
      <vt:lpstr>改善流程--“痛点”</vt:lpstr>
      <vt:lpstr>PowerPoint 演示文稿</vt:lpstr>
      <vt:lpstr>测试发展--LV（青铜-黄金-白银-王者）</vt:lpstr>
      <vt:lpstr>黑盒/白盒/自动化/测开/性能</vt:lpstr>
      <vt:lpstr>技术背后的寓意</vt:lpstr>
      <vt:lpstr>汽车超人“qccr”平台指日可待！</vt:lpstr>
      <vt:lpstr>PowerPoint 演示文稿</vt:lpstr>
      <vt:lpstr>”下章更精彩“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业务流程及组织结构</dc:title>
  <dc:creator>Jie Moon</dc:creator>
  <cp:lastModifiedBy>石 非凡</cp:lastModifiedBy>
  <cp:revision>886</cp:revision>
  <dcterms:created xsi:type="dcterms:W3CDTF">2018-12-29T06:09:00Z</dcterms:created>
  <dcterms:modified xsi:type="dcterms:W3CDTF">2021-01-07T03:29:30Z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y fmtid="{D5CDD505-2E9C-101B-9397-08002B2CF9AE}" pid="3" name="KSORubyTemplateID">
    <vt:lpwstr>2</vt:lpwstr>
  </property>
</Properties>
</file>